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7" r:id="rId3"/>
    <p:sldId id="258" r:id="rId4"/>
    <p:sldId id="413" r:id="rId6"/>
    <p:sldId id="414" r:id="rId7"/>
    <p:sldId id="417" r:id="rId8"/>
    <p:sldId id="365" r:id="rId9"/>
    <p:sldId id="457" r:id="rId10"/>
    <p:sldId id="490" r:id="rId11"/>
    <p:sldId id="418" r:id="rId12"/>
    <p:sldId id="416" r:id="rId13"/>
    <p:sldId id="421" r:id="rId14"/>
    <p:sldId id="423" r:id="rId15"/>
    <p:sldId id="425" r:id="rId16"/>
    <p:sldId id="459" r:id="rId17"/>
    <p:sldId id="458" r:id="rId18"/>
  </p:sldIdLst>
  <p:sldSz cx="12190095" cy="6859270"/>
  <p:notesSz cx="6858000" cy="9144000"/>
  <p:custDataLst>
    <p:tags r:id="rId22"/>
  </p:custDataLst>
  <p:defaultTextStyle>
    <a:defPPr>
      <a:defRPr lang="en-US"/>
    </a:defPPr>
    <a:lvl1pPr marL="0" algn="l" defTabSz="6089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6089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6089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165" algn="l" defTabSz="6089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765" algn="l" defTabSz="6089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365" algn="l" defTabSz="6089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5" algn="l" defTabSz="6089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565" algn="l" defTabSz="6089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165" algn="l" defTabSz="6089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 userDrawn="1">
          <p15:clr>
            <a:srgbClr val="A4A3A4"/>
          </p15:clr>
        </p15:guide>
        <p15:guide id="2" pos="38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460C"/>
    <a:srgbClr val="E5450F"/>
    <a:srgbClr val="3A98BC"/>
    <a:srgbClr val="7F7F7F"/>
    <a:srgbClr val="AACBF7"/>
    <a:srgbClr val="FEECE6"/>
    <a:srgbClr val="912D09"/>
    <a:srgbClr val="2A6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984" y="-402"/>
      </p:cViewPr>
      <p:guideLst>
        <p:guide orient="horz" pos="2162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92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7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5E8E9-A2CF-4517-9F55-BCB03E20C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A2B24-06B0-4A43-98BF-776478D7BE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882" y="1061"/>
            <a:ext cx="12186652" cy="6844822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091" y="1005840"/>
            <a:ext cx="10378549" cy="5172554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编辑母版文本</a:t>
            </a:r>
            <a:r>
              <a:rPr lang="zh-CN" altLang="en-US" dirty="0" smtClean="0"/>
              <a:t>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4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zh-CN" altLang="zh-CN" sz="19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zh-CN" altLang="zh-CN" sz="19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  <a:endParaRPr lang="zh-CN" altLang="zh-CN" sz="19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r>
              <a:rPr lang="zh-CN" altLang="zh-CN" sz="19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zh-CN" altLang="zh-CN" sz="19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720" y="217198"/>
            <a:ext cx="10015367" cy="44172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091" y="1210103"/>
            <a:ext cx="10780311" cy="52484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41266" y="739351"/>
            <a:ext cx="10745659" cy="4645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SzPct val="80000"/>
              <a:buFont typeface="Wingdings" panose="05000000000000000000" pitchFamily="2" charset="2"/>
              <a:buNone/>
              <a:defRPr b="0">
                <a:solidFill>
                  <a:srgbClr val="07836E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9996" y="247708"/>
            <a:ext cx="10718992" cy="409670"/>
          </a:xfrm>
          <a:prstGeom prst="rect">
            <a:avLst/>
          </a:prstGeom>
        </p:spPr>
        <p:txBody>
          <a:bodyPr anchor="ctr"/>
          <a:lstStyle>
            <a:lvl1pPr>
              <a:defRPr sz="20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标题</a:t>
            </a:r>
            <a:endParaRPr 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0"/>
          </p:nvPr>
        </p:nvSpPr>
        <p:spPr>
          <a:xfrm>
            <a:off x="669838" y="873327"/>
            <a:ext cx="10849150" cy="5544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538036" y="203332"/>
            <a:ext cx="490475" cy="454046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C7B585DA-FC63-42B4-B1C5-571342637A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 userDrawn="1"/>
        </p:nvSpPr>
        <p:spPr>
          <a:xfrm>
            <a:off x="10529" y="765497"/>
            <a:ext cx="9360000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7460" y="336858"/>
            <a:ext cx="9994862" cy="431995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962406"/>
            <a:ext cx="10514231" cy="5215988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zh-CN" altLang="en-US" dirty="0"/>
              <a:t>编辑母版文本</a:t>
            </a:r>
            <a:r>
              <a:rPr lang="zh-CN" altLang="en-US" dirty="0" smtClean="0"/>
              <a:t>样式</a:t>
            </a:r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36" name="椭圆 35"/>
          <p:cNvSpPr/>
          <p:nvPr userDrawn="1"/>
        </p:nvSpPr>
        <p:spPr>
          <a:xfrm>
            <a:off x="9683093" y="-1481030"/>
            <a:ext cx="2271860" cy="2271860"/>
          </a:xfrm>
          <a:prstGeom prst="ellipse">
            <a:avLst/>
          </a:prstGeom>
          <a:noFill/>
          <a:ln w="19050">
            <a:solidFill>
              <a:srgbClr val="E5450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10785936" y="-1142729"/>
            <a:ext cx="2271860" cy="2271860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 userDrawn="1"/>
        </p:nvGrpSpPr>
        <p:grpSpPr>
          <a:xfrm>
            <a:off x="11245213" y="864448"/>
            <a:ext cx="672834" cy="671094"/>
            <a:chOff x="11038546" y="1045334"/>
            <a:chExt cx="672834" cy="671094"/>
          </a:xfrm>
        </p:grpSpPr>
        <p:sp>
          <p:nvSpPr>
            <p:cNvPr id="11" name="Oval 24"/>
            <p:cNvSpPr>
              <a:spLocks noChangeArrowheads="1"/>
            </p:cNvSpPr>
            <p:nvPr/>
          </p:nvSpPr>
          <p:spPr bwMode="auto">
            <a:xfrm>
              <a:off x="11038546" y="1045334"/>
              <a:ext cx="672834" cy="67109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79"/>
            <p:cNvSpPr/>
            <p:nvPr/>
          </p:nvSpPr>
          <p:spPr bwMode="auto">
            <a:xfrm>
              <a:off x="11125588" y="1135858"/>
              <a:ext cx="585792" cy="580570"/>
            </a:xfrm>
            <a:custGeom>
              <a:avLst/>
              <a:gdLst>
                <a:gd name="T0" fmla="*/ 22 w 309"/>
                <a:gd name="T1" fmla="*/ 146 h 306"/>
                <a:gd name="T2" fmla="*/ 25 w 309"/>
                <a:gd name="T3" fmla="*/ 139 h 306"/>
                <a:gd name="T4" fmla="*/ 17 w 309"/>
                <a:gd name="T5" fmla="*/ 131 h 306"/>
                <a:gd name="T6" fmla="*/ 18 w 309"/>
                <a:gd name="T7" fmla="*/ 111 h 306"/>
                <a:gd name="T8" fmla="*/ 22 w 309"/>
                <a:gd name="T9" fmla="*/ 81 h 306"/>
                <a:gd name="T10" fmla="*/ 57 w 309"/>
                <a:gd name="T11" fmla="*/ 29 h 306"/>
                <a:gd name="T12" fmla="*/ 121 w 309"/>
                <a:gd name="T13" fmla="*/ 0 h 306"/>
                <a:gd name="T14" fmla="*/ 167 w 309"/>
                <a:gd name="T15" fmla="*/ 11 h 306"/>
                <a:gd name="T16" fmla="*/ 220 w 309"/>
                <a:gd name="T17" fmla="*/ 38 h 306"/>
                <a:gd name="T18" fmla="*/ 309 w 309"/>
                <a:gd name="T19" fmla="*/ 128 h 306"/>
                <a:gd name="T20" fmla="*/ 309 w 309"/>
                <a:gd name="T21" fmla="*/ 129 h 306"/>
                <a:gd name="T22" fmla="*/ 132 w 309"/>
                <a:gd name="T23" fmla="*/ 306 h 306"/>
                <a:gd name="T24" fmla="*/ 95 w 309"/>
                <a:gd name="T25" fmla="*/ 303 h 306"/>
                <a:gd name="T26" fmla="*/ 10 w 309"/>
                <a:gd name="T27" fmla="*/ 217 h 306"/>
                <a:gd name="T28" fmla="*/ 12 w 309"/>
                <a:gd name="T29" fmla="*/ 215 h 306"/>
                <a:gd name="T30" fmla="*/ 0 w 309"/>
                <a:gd name="T31" fmla="*/ 204 h 306"/>
                <a:gd name="T32" fmla="*/ 1 w 309"/>
                <a:gd name="T33" fmla="*/ 189 h 306"/>
                <a:gd name="T34" fmla="*/ 13 w 309"/>
                <a:gd name="T35" fmla="*/ 200 h 306"/>
                <a:gd name="T36" fmla="*/ 13 w 309"/>
                <a:gd name="T37" fmla="*/ 186 h 306"/>
                <a:gd name="T38" fmla="*/ 0 w 309"/>
                <a:gd name="T39" fmla="*/ 173 h 306"/>
                <a:gd name="T40" fmla="*/ 1 w 309"/>
                <a:gd name="T41" fmla="*/ 157 h 306"/>
                <a:gd name="T42" fmla="*/ 10 w 309"/>
                <a:gd name="T43" fmla="*/ 152 h 306"/>
                <a:gd name="T44" fmla="*/ 12 w 309"/>
                <a:gd name="T45" fmla="*/ 150 h 306"/>
                <a:gd name="T46" fmla="*/ 16 w 309"/>
                <a:gd name="T47" fmla="*/ 139 h 306"/>
                <a:gd name="T48" fmla="*/ 22 w 309"/>
                <a:gd name="T49" fmla="*/ 14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9" h="306">
                  <a:moveTo>
                    <a:pt x="22" y="146"/>
                  </a:moveTo>
                  <a:cubicBezTo>
                    <a:pt x="25" y="139"/>
                    <a:pt x="25" y="139"/>
                    <a:pt x="25" y="139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67" y="11"/>
                    <a:pt x="167" y="11"/>
                    <a:pt x="167" y="11"/>
                  </a:cubicBezTo>
                  <a:cubicBezTo>
                    <a:pt x="220" y="38"/>
                    <a:pt x="220" y="38"/>
                    <a:pt x="220" y="38"/>
                  </a:cubicBezTo>
                  <a:cubicBezTo>
                    <a:pt x="309" y="128"/>
                    <a:pt x="309" y="128"/>
                    <a:pt x="309" y="128"/>
                  </a:cubicBezTo>
                  <a:cubicBezTo>
                    <a:pt x="309" y="128"/>
                    <a:pt x="309" y="129"/>
                    <a:pt x="309" y="129"/>
                  </a:cubicBezTo>
                  <a:cubicBezTo>
                    <a:pt x="309" y="227"/>
                    <a:pt x="229" y="306"/>
                    <a:pt x="132" y="306"/>
                  </a:cubicBezTo>
                  <a:cubicBezTo>
                    <a:pt x="119" y="306"/>
                    <a:pt x="107" y="305"/>
                    <a:pt x="95" y="303"/>
                  </a:cubicBezTo>
                  <a:cubicBezTo>
                    <a:pt x="10" y="217"/>
                    <a:pt x="10" y="217"/>
                    <a:pt x="10" y="217"/>
                  </a:cubicBezTo>
                  <a:cubicBezTo>
                    <a:pt x="12" y="215"/>
                    <a:pt x="12" y="215"/>
                    <a:pt x="12" y="215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13" y="200"/>
                    <a:pt x="13" y="200"/>
                    <a:pt x="13" y="200"/>
                  </a:cubicBezTo>
                  <a:cubicBezTo>
                    <a:pt x="13" y="186"/>
                    <a:pt x="13" y="186"/>
                    <a:pt x="13" y="186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1" y="157"/>
                    <a:pt x="1" y="157"/>
                    <a:pt x="1" y="157"/>
                  </a:cubicBezTo>
                  <a:cubicBezTo>
                    <a:pt x="10" y="152"/>
                    <a:pt x="10" y="152"/>
                    <a:pt x="10" y="152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16" y="139"/>
                    <a:pt x="16" y="139"/>
                    <a:pt x="16" y="139"/>
                  </a:cubicBezTo>
                  <a:cubicBezTo>
                    <a:pt x="22" y="146"/>
                    <a:pt x="22" y="146"/>
                    <a:pt x="22" y="146"/>
                  </a:cubicBez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Oval 180"/>
            <p:cNvSpPr>
              <a:spLocks noChangeArrowheads="1"/>
            </p:cNvSpPr>
            <p:nvPr/>
          </p:nvSpPr>
          <p:spPr bwMode="auto">
            <a:xfrm>
              <a:off x="11231779" y="1213325"/>
              <a:ext cx="278534" cy="279405"/>
            </a:xfrm>
            <a:prstGeom prst="ellipse">
              <a:avLst/>
            </a:prstGeom>
            <a:solidFill>
              <a:srgbClr val="506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81"/>
            <p:cNvSpPr>
              <a:spLocks noEditPoints="1"/>
            </p:cNvSpPr>
            <p:nvPr/>
          </p:nvSpPr>
          <p:spPr bwMode="auto">
            <a:xfrm>
              <a:off x="11241354" y="1232475"/>
              <a:ext cx="263737" cy="242847"/>
            </a:xfrm>
            <a:custGeom>
              <a:avLst/>
              <a:gdLst>
                <a:gd name="T0" fmla="*/ 133 w 139"/>
                <a:gd name="T1" fmla="*/ 91 h 128"/>
                <a:gd name="T2" fmla="*/ 136 w 139"/>
                <a:gd name="T3" fmla="*/ 39 h 128"/>
                <a:gd name="T4" fmla="*/ 125 w 139"/>
                <a:gd name="T5" fmla="*/ 34 h 128"/>
                <a:gd name="T6" fmla="*/ 134 w 139"/>
                <a:gd name="T7" fmla="*/ 46 h 128"/>
                <a:gd name="T8" fmla="*/ 129 w 139"/>
                <a:gd name="T9" fmla="*/ 51 h 128"/>
                <a:gd name="T10" fmla="*/ 127 w 139"/>
                <a:gd name="T11" fmla="*/ 45 h 128"/>
                <a:gd name="T12" fmla="*/ 123 w 139"/>
                <a:gd name="T13" fmla="*/ 48 h 128"/>
                <a:gd name="T14" fmla="*/ 121 w 139"/>
                <a:gd name="T15" fmla="*/ 70 h 128"/>
                <a:gd name="T16" fmla="*/ 123 w 139"/>
                <a:gd name="T17" fmla="*/ 88 h 128"/>
                <a:gd name="T18" fmla="*/ 127 w 139"/>
                <a:gd name="T19" fmla="*/ 91 h 128"/>
                <a:gd name="T20" fmla="*/ 114 w 139"/>
                <a:gd name="T21" fmla="*/ 78 h 128"/>
                <a:gd name="T22" fmla="*/ 109 w 139"/>
                <a:gd name="T23" fmla="*/ 64 h 128"/>
                <a:gd name="T24" fmla="*/ 105 w 139"/>
                <a:gd name="T25" fmla="*/ 77 h 128"/>
                <a:gd name="T26" fmla="*/ 94 w 139"/>
                <a:gd name="T27" fmla="*/ 61 h 128"/>
                <a:gd name="T28" fmla="*/ 79 w 139"/>
                <a:gd name="T29" fmla="*/ 112 h 128"/>
                <a:gd name="T30" fmla="*/ 69 w 139"/>
                <a:gd name="T31" fmla="*/ 101 h 128"/>
                <a:gd name="T32" fmla="*/ 57 w 139"/>
                <a:gd name="T33" fmla="*/ 48 h 128"/>
                <a:gd name="T34" fmla="*/ 61 w 139"/>
                <a:gd name="T35" fmla="*/ 25 h 128"/>
                <a:gd name="T36" fmla="*/ 66 w 139"/>
                <a:gd name="T37" fmla="*/ 20 h 128"/>
                <a:gd name="T38" fmla="*/ 83 w 139"/>
                <a:gd name="T39" fmla="*/ 14 h 128"/>
                <a:gd name="T40" fmla="*/ 97 w 139"/>
                <a:gd name="T41" fmla="*/ 8 h 128"/>
                <a:gd name="T42" fmla="*/ 139 w 139"/>
                <a:gd name="T43" fmla="*/ 83 h 128"/>
                <a:gd name="T44" fmla="*/ 133 w 139"/>
                <a:gd name="T45" fmla="*/ 83 h 128"/>
                <a:gd name="T46" fmla="*/ 30 w 139"/>
                <a:gd name="T47" fmla="*/ 126 h 128"/>
                <a:gd name="T48" fmla="*/ 19 w 139"/>
                <a:gd name="T49" fmla="*/ 79 h 128"/>
                <a:gd name="T50" fmla="*/ 11 w 139"/>
                <a:gd name="T51" fmla="*/ 67 h 128"/>
                <a:gd name="T52" fmla="*/ 4 w 139"/>
                <a:gd name="T53" fmla="*/ 43 h 128"/>
                <a:gd name="T54" fmla="*/ 11 w 139"/>
                <a:gd name="T55" fmla="*/ 24 h 128"/>
                <a:gd name="T56" fmla="*/ 29 w 139"/>
                <a:gd name="T57" fmla="*/ 16 h 128"/>
                <a:gd name="T58" fmla="*/ 36 w 139"/>
                <a:gd name="T59" fmla="*/ 6 h 128"/>
                <a:gd name="T60" fmla="*/ 61 w 139"/>
                <a:gd name="T61" fmla="*/ 3 h 128"/>
                <a:gd name="T62" fmla="*/ 45 w 139"/>
                <a:gd name="T63" fmla="*/ 9 h 128"/>
                <a:gd name="T64" fmla="*/ 39 w 139"/>
                <a:gd name="T65" fmla="*/ 18 h 128"/>
                <a:gd name="T66" fmla="*/ 36 w 139"/>
                <a:gd name="T67" fmla="*/ 17 h 128"/>
                <a:gd name="T68" fmla="*/ 25 w 139"/>
                <a:gd name="T69" fmla="*/ 28 h 128"/>
                <a:gd name="T70" fmla="*/ 37 w 139"/>
                <a:gd name="T71" fmla="*/ 32 h 128"/>
                <a:gd name="T72" fmla="*/ 24 w 139"/>
                <a:gd name="T73" fmla="*/ 45 h 128"/>
                <a:gd name="T74" fmla="*/ 17 w 139"/>
                <a:gd name="T75" fmla="*/ 53 h 128"/>
                <a:gd name="T76" fmla="*/ 16 w 139"/>
                <a:gd name="T77" fmla="*/ 66 h 128"/>
                <a:gd name="T78" fmla="*/ 41 w 139"/>
                <a:gd name="T79" fmla="*/ 85 h 128"/>
                <a:gd name="T80" fmla="*/ 35 w 139"/>
                <a:gd name="T81" fmla="*/ 116 h 128"/>
                <a:gd name="T82" fmla="*/ 132 w 139"/>
                <a:gd name="T83" fmla="*/ 85 h 128"/>
                <a:gd name="T84" fmla="*/ 126 w 139"/>
                <a:gd name="T85" fmla="*/ 87 h 128"/>
                <a:gd name="T86" fmla="*/ 136 w 139"/>
                <a:gd name="T87" fmla="*/ 83 h 128"/>
                <a:gd name="T88" fmla="*/ 126 w 139"/>
                <a:gd name="T89" fmla="*/ 81 h 128"/>
                <a:gd name="T90" fmla="*/ 58 w 139"/>
                <a:gd name="T91" fmla="*/ 14 h 128"/>
                <a:gd name="T92" fmla="*/ 30 w 139"/>
                <a:gd name="T93" fmla="*/ 68 h 128"/>
                <a:gd name="T94" fmla="*/ 19 w 139"/>
                <a:gd name="T95" fmla="*/ 63 h 128"/>
                <a:gd name="T96" fmla="*/ 26 w 139"/>
                <a:gd name="T97" fmla="*/ 63 h 128"/>
                <a:gd name="T98" fmla="*/ 26 w 139"/>
                <a:gd name="T99" fmla="*/ 63 h 128"/>
                <a:gd name="T100" fmla="*/ 32 w 139"/>
                <a:gd name="T101" fmla="*/ 14 h 128"/>
                <a:gd name="T102" fmla="*/ 72 w 139"/>
                <a:gd name="T103" fmla="*/ 48 h 128"/>
                <a:gd name="T104" fmla="*/ 62 w 139"/>
                <a:gd name="T105" fmla="*/ 43 h 128"/>
                <a:gd name="T106" fmla="*/ 68 w 139"/>
                <a:gd name="T107" fmla="*/ 40 h 128"/>
                <a:gd name="T108" fmla="*/ 74 w 139"/>
                <a:gd name="T109" fmla="*/ 45 h 128"/>
                <a:gd name="T110" fmla="*/ 80 w 139"/>
                <a:gd name="T111" fmla="*/ 47 h 128"/>
                <a:gd name="T112" fmla="*/ 85 w 139"/>
                <a:gd name="T113" fmla="*/ 105 h 128"/>
                <a:gd name="T114" fmla="*/ 128 w 139"/>
                <a:gd name="T115" fmla="*/ 75 h 128"/>
                <a:gd name="T116" fmla="*/ 126 w 139"/>
                <a:gd name="T117" fmla="*/ 74 h 128"/>
                <a:gd name="T118" fmla="*/ 128 w 139"/>
                <a:gd name="T119" fmla="*/ 69 h 128"/>
                <a:gd name="T120" fmla="*/ 126 w 139"/>
                <a:gd name="T121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128">
                  <a:moveTo>
                    <a:pt x="131" y="94"/>
                  </a:moveTo>
                  <a:cubicBezTo>
                    <a:pt x="130" y="95"/>
                    <a:pt x="129" y="93"/>
                    <a:pt x="129" y="94"/>
                  </a:cubicBezTo>
                  <a:cubicBezTo>
                    <a:pt x="127" y="95"/>
                    <a:pt x="126" y="98"/>
                    <a:pt x="125" y="100"/>
                  </a:cubicBezTo>
                  <a:cubicBezTo>
                    <a:pt x="124" y="101"/>
                    <a:pt x="122" y="100"/>
                    <a:pt x="121" y="102"/>
                  </a:cubicBezTo>
                  <a:cubicBezTo>
                    <a:pt x="120" y="106"/>
                    <a:pt x="117" y="113"/>
                    <a:pt x="119" y="115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126" y="109"/>
                    <a:pt x="132" y="102"/>
                    <a:pt x="135" y="94"/>
                  </a:cubicBezTo>
                  <a:cubicBezTo>
                    <a:pt x="135" y="93"/>
                    <a:pt x="135" y="93"/>
                    <a:pt x="134" y="93"/>
                  </a:cubicBezTo>
                  <a:cubicBezTo>
                    <a:pt x="134" y="92"/>
                    <a:pt x="135" y="91"/>
                    <a:pt x="135" y="90"/>
                  </a:cubicBezTo>
                  <a:cubicBezTo>
                    <a:pt x="134" y="90"/>
                    <a:pt x="134" y="91"/>
                    <a:pt x="133" y="91"/>
                  </a:cubicBezTo>
                  <a:cubicBezTo>
                    <a:pt x="132" y="91"/>
                    <a:pt x="131" y="92"/>
                    <a:pt x="131" y="94"/>
                  </a:cubicBezTo>
                  <a:close/>
                  <a:moveTo>
                    <a:pt x="131" y="25"/>
                  </a:moveTo>
                  <a:cubicBezTo>
                    <a:pt x="133" y="28"/>
                    <a:pt x="134" y="31"/>
                    <a:pt x="135" y="34"/>
                  </a:cubicBezTo>
                  <a:cubicBezTo>
                    <a:pt x="135" y="34"/>
                    <a:pt x="134" y="33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3" y="33"/>
                    <a:pt x="133" y="33"/>
                    <a:pt x="133" y="34"/>
                  </a:cubicBezTo>
                  <a:cubicBezTo>
                    <a:pt x="134" y="34"/>
                    <a:pt x="134" y="34"/>
                    <a:pt x="135" y="35"/>
                  </a:cubicBezTo>
                  <a:cubicBezTo>
                    <a:pt x="135" y="35"/>
                    <a:pt x="135" y="36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8"/>
                    <a:pt x="136" y="38"/>
                    <a:pt x="136" y="39"/>
                  </a:cubicBezTo>
                  <a:cubicBezTo>
                    <a:pt x="136" y="40"/>
                    <a:pt x="136" y="40"/>
                    <a:pt x="135" y="40"/>
                  </a:cubicBezTo>
                  <a:cubicBezTo>
                    <a:pt x="134" y="39"/>
                    <a:pt x="134" y="39"/>
                    <a:pt x="134" y="38"/>
                  </a:cubicBezTo>
                  <a:cubicBezTo>
                    <a:pt x="134" y="38"/>
                    <a:pt x="131" y="35"/>
                    <a:pt x="131" y="34"/>
                  </a:cubicBezTo>
                  <a:cubicBezTo>
                    <a:pt x="131" y="32"/>
                    <a:pt x="132" y="33"/>
                    <a:pt x="131" y="32"/>
                  </a:cubicBezTo>
                  <a:cubicBezTo>
                    <a:pt x="131" y="30"/>
                    <a:pt x="130" y="30"/>
                    <a:pt x="129" y="30"/>
                  </a:cubicBezTo>
                  <a:cubicBezTo>
                    <a:pt x="129" y="30"/>
                    <a:pt x="129" y="31"/>
                    <a:pt x="129" y="31"/>
                  </a:cubicBezTo>
                  <a:cubicBezTo>
                    <a:pt x="127" y="32"/>
                    <a:pt x="126" y="30"/>
                    <a:pt x="124" y="30"/>
                  </a:cubicBezTo>
                  <a:cubicBezTo>
                    <a:pt x="124" y="31"/>
                    <a:pt x="124" y="31"/>
                    <a:pt x="124" y="32"/>
                  </a:cubicBezTo>
                  <a:cubicBezTo>
                    <a:pt x="124" y="32"/>
                    <a:pt x="124" y="33"/>
                    <a:pt x="124" y="33"/>
                  </a:cubicBezTo>
                  <a:cubicBezTo>
                    <a:pt x="124" y="34"/>
                    <a:pt x="125" y="34"/>
                    <a:pt x="125" y="34"/>
                  </a:cubicBezTo>
                  <a:cubicBezTo>
                    <a:pt x="126" y="34"/>
                    <a:pt x="126" y="34"/>
                    <a:pt x="127" y="35"/>
                  </a:cubicBezTo>
                  <a:cubicBezTo>
                    <a:pt x="127" y="35"/>
                    <a:pt x="127" y="35"/>
                    <a:pt x="128" y="35"/>
                  </a:cubicBezTo>
                  <a:cubicBezTo>
                    <a:pt x="130" y="37"/>
                    <a:pt x="131" y="40"/>
                    <a:pt x="132" y="43"/>
                  </a:cubicBezTo>
                  <a:cubicBezTo>
                    <a:pt x="132" y="44"/>
                    <a:pt x="133" y="44"/>
                    <a:pt x="133" y="44"/>
                  </a:cubicBezTo>
                  <a:cubicBezTo>
                    <a:pt x="133" y="45"/>
                    <a:pt x="132" y="44"/>
                    <a:pt x="132" y="44"/>
                  </a:cubicBezTo>
                  <a:cubicBezTo>
                    <a:pt x="131" y="44"/>
                    <a:pt x="131" y="45"/>
                    <a:pt x="132" y="46"/>
                  </a:cubicBezTo>
                  <a:cubicBezTo>
                    <a:pt x="132" y="46"/>
                    <a:pt x="133" y="46"/>
                    <a:pt x="133" y="46"/>
                  </a:cubicBezTo>
                  <a:cubicBezTo>
                    <a:pt x="133" y="46"/>
                    <a:pt x="132" y="43"/>
                    <a:pt x="134" y="45"/>
                  </a:cubicBezTo>
                  <a:cubicBezTo>
                    <a:pt x="134" y="45"/>
                    <a:pt x="134" y="45"/>
                    <a:pt x="134" y="46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6"/>
                    <a:pt x="135" y="46"/>
                    <a:pt x="135" y="47"/>
                  </a:cubicBezTo>
                  <a:cubicBezTo>
                    <a:pt x="135" y="48"/>
                    <a:pt x="134" y="48"/>
                    <a:pt x="134" y="49"/>
                  </a:cubicBezTo>
                  <a:cubicBezTo>
                    <a:pt x="134" y="50"/>
                    <a:pt x="134" y="51"/>
                    <a:pt x="134" y="53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3" y="52"/>
                    <a:pt x="133" y="52"/>
                    <a:pt x="133" y="52"/>
                  </a:cubicBezTo>
                  <a:cubicBezTo>
                    <a:pt x="132" y="53"/>
                    <a:pt x="131" y="53"/>
                    <a:pt x="131" y="54"/>
                  </a:cubicBezTo>
                  <a:cubicBezTo>
                    <a:pt x="131" y="54"/>
                    <a:pt x="131" y="55"/>
                    <a:pt x="131" y="55"/>
                  </a:cubicBezTo>
                  <a:cubicBezTo>
                    <a:pt x="131" y="55"/>
                    <a:pt x="131" y="55"/>
                    <a:pt x="130" y="55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29" y="54"/>
                    <a:pt x="129" y="52"/>
                    <a:pt x="129" y="51"/>
                  </a:cubicBezTo>
                  <a:cubicBezTo>
                    <a:pt x="130" y="51"/>
                    <a:pt x="131" y="51"/>
                    <a:pt x="131" y="51"/>
                  </a:cubicBezTo>
                  <a:cubicBezTo>
                    <a:pt x="132" y="51"/>
                    <a:pt x="132" y="51"/>
                    <a:pt x="132" y="50"/>
                  </a:cubicBezTo>
                  <a:cubicBezTo>
                    <a:pt x="132" y="50"/>
                    <a:pt x="133" y="50"/>
                    <a:pt x="133" y="50"/>
                  </a:cubicBezTo>
                  <a:cubicBezTo>
                    <a:pt x="133" y="49"/>
                    <a:pt x="133" y="48"/>
                    <a:pt x="132" y="47"/>
                  </a:cubicBezTo>
                  <a:cubicBezTo>
                    <a:pt x="132" y="46"/>
                    <a:pt x="131" y="46"/>
                    <a:pt x="131" y="45"/>
                  </a:cubicBezTo>
                  <a:cubicBezTo>
                    <a:pt x="131" y="44"/>
                    <a:pt x="131" y="43"/>
                    <a:pt x="131" y="43"/>
                  </a:cubicBezTo>
                  <a:cubicBezTo>
                    <a:pt x="131" y="41"/>
                    <a:pt x="130" y="40"/>
                    <a:pt x="129" y="39"/>
                  </a:cubicBezTo>
                  <a:cubicBezTo>
                    <a:pt x="128" y="39"/>
                    <a:pt x="129" y="41"/>
                    <a:pt x="129" y="42"/>
                  </a:cubicBezTo>
                  <a:cubicBezTo>
                    <a:pt x="129" y="43"/>
                    <a:pt x="129" y="44"/>
                    <a:pt x="128" y="45"/>
                  </a:cubicBezTo>
                  <a:cubicBezTo>
                    <a:pt x="128" y="45"/>
                    <a:pt x="127" y="44"/>
                    <a:pt x="127" y="45"/>
                  </a:cubicBezTo>
                  <a:cubicBezTo>
                    <a:pt x="127" y="46"/>
                    <a:pt x="127" y="47"/>
                    <a:pt x="127" y="48"/>
                  </a:cubicBezTo>
                  <a:cubicBezTo>
                    <a:pt x="127" y="48"/>
                    <a:pt x="127" y="48"/>
                    <a:pt x="128" y="49"/>
                  </a:cubicBezTo>
                  <a:cubicBezTo>
                    <a:pt x="129" y="50"/>
                    <a:pt x="129" y="50"/>
                    <a:pt x="129" y="52"/>
                  </a:cubicBezTo>
                  <a:cubicBezTo>
                    <a:pt x="129" y="53"/>
                    <a:pt x="127" y="52"/>
                    <a:pt x="127" y="52"/>
                  </a:cubicBezTo>
                  <a:cubicBezTo>
                    <a:pt x="125" y="48"/>
                    <a:pt x="126" y="50"/>
                    <a:pt x="125" y="47"/>
                  </a:cubicBezTo>
                  <a:cubicBezTo>
                    <a:pt x="125" y="47"/>
                    <a:pt x="124" y="48"/>
                    <a:pt x="124" y="48"/>
                  </a:cubicBezTo>
                  <a:cubicBezTo>
                    <a:pt x="123" y="47"/>
                    <a:pt x="124" y="47"/>
                    <a:pt x="123" y="46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2" y="46"/>
                    <a:pt x="122" y="46"/>
                    <a:pt x="122" y="47"/>
                  </a:cubicBezTo>
                  <a:cubicBezTo>
                    <a:pt x="122" y="47"/>
                    <a:pt x="123" y="48"/>
                    <a:pt x="123" y="48"/>
                  </a:cubicBezTo>
                  <a:cubicBezTo>
                    <a:pt x="125" y="49"/>
                    <a:pt x="124" y="48"/>
                    <a:pt x="124" y="51"/>
                  </a:cubicBezTo>
                  <a:cubicBezTo>
                    <a:pt x="124" y="53"/>
                    <a:pt x="125" y="55"/>
                    <a:pt x="126" y="57"/>
                  </a:cubicBezTo>
                  <a:cubicBezTo>
                    <a:pt x="126" y="57"/>
                    <a:pt x="126" y="58"/>
                    <a:pt x="126" y="58"/>
                  </a:cubicBezTo>
                  <a:cubicBezTo>
                    <a:pt x="126" y="59"/>
                    <a:pt x="125" y="61"/>
                    <a:pt x="124" y="62"/>
                  </a:cubicBezTo>
                  <a:cubicBezTo>
                    <a:pt x="123" y="63"/>
                    <a:pt x="123" y="63"/>
                    <a:pt x="122" y="64"/>
                  </a:cubicBezTo>
                  <a:cubicBezTo>
                    <a:pt x="121" y="64"/>
                    <a:pt x="121" y="63"/>
                    <a:pt x="121" y="63"/>
                  </a:cubicBezTo>
                  <a:cubicBezTo>
                    <a:pt x="120" y="63"/>
                    <a:pt x="119" y="63"/>
                    <a:pt x="119" y="64"/>
                  </a:cubicBezTo>
                  <a:cubicBezTo>
                    <a:pt x="119" y="65"/>
                    <a:pt x="119" y="65"/>
                    <a:pt x="119" y="66"/>
                  </a:cubicBezTo>
                  <a:cubicBezTo>
                    <a:pt x="120" y="67"/>
                    <a:pt x="120" y="67"/>
                    <a:pt x="121" y="67"/>
                  </a:cubicBezTo>
                  <a:cubicBezTo>
                    <a:pt x="121" y="68"/>
                    <a:pt x="121" y="69"/>
                    <a:pt x="121" y="70"/>
                  </a:cubicBezTo>
                  <a:cubicBezTo>
                    <a:pt x="121" y="71"/>
                    <a:pt x="121" y="71"/>
                    <a:pt x="121" y="72"/>
                  </a:cubicBezTo>
                  <a:cubicBezTo>
                    <a:pt x="121" y="73"/>
                    <a:pt x="120" y="74"/>
                    <a:pt x="120" y="74"/>
                  </a:cubicBezTo>
                  <a:cubicBezTo>
                    <a:pt x="119" y="75"/>
                    <a:pt x="119" y="75"/>
                    <a:pt x="118" y="74"/>
                  </a:cubicBezTo>
                  <a:cubicBezTo>
                    <a:pt x="118" y="74"/>
                    <a:pt x="117" y="71"/>
                    <a:pt x="116" y="71"/>
                  </a:cubicBezTo>
                  <a:cubicBezTo>
                    <a:pt x="115" y="71"/>
                    <a:pt x="116" y="73"/>
                    <a:pt x="116" y="74"/>
                  </a:cubicBezTo>
                  <a:cubicBezTo>
                    <a:pt x="117" y="75"/>
                    <a:pt x="118" y="76"/>
                    <a:pt x="118" y="77"/>
                  </a:cubicBezTo>
                  <a:cubicBezTo>
                    <a:pt x="118" y="77"/>
                    <a:pt x="118" y="78"/>
                    <a:pt x="118" y="79"/>
                  </a:cubicBezTo>
                  <a:cubicBezTo>
                    <a:pt x="118" y="80"/>
                    <a:pt x="118" y="82"/>
                    <a:pt x="118" y="83"/>
                  </a:cubicBezTo>
                  <a:cubicBezTo>
                    <a:pt x="118" y="85"/>
                    <a:pt x="119" y="86"/>
                    <a:pt x="119" y="88"/>
                  </a:cubicBezTo>
                  <a:cubicBezTo>
                    <a:pt x="119" y="90"/>
                    <a:pt x="122" y="88"/>
                    <a:pt x="123" y="88"/>
                  </a:cubicBezTo>
                  <a:cubicBezTo>
                    <a:pt x="123" y="89"/>
                    <a:pt x="123" y="90"/>
                    <a:pt x="124" y="90"/>
                  </a:cubicBezTo>
                  <a:cubicBezTo>
                    <a:pt x="125" y="90"/>
                    <a:pt x="126" y="89"/>
                    <a:pt x="127" y="89"/>
                  </a:cubicBezTo>
                  <a:cubicBezTo>
                    <a:pt x="127" y="89"/>
                    <a:pt x="127" y="90"/>
                    <a:pt x="128" y="90"/>
                  </a:cubicBezTo>
                  <a:cubicBezTo>
                    <a:pt x="128" y="90"/>
                    <a:pt x="128" y="90"/>
                    <a:pt x="128" y="90"/>
                  </a:cubicBezTo>
                  <a:cubicBezTo>
                    <a:pt x="129" y="90"/>
                    <a:pt x="129" y="89"/>
                    <a:pt x="129" y="89"/>
                  </a:cubicBezTo>
                  <a:cubicBezTo>
                    <a:pt x="130" y="89"/>
                    <a:pt x="130" y="89"/>
                    <a:pt x="130" y="89"/>
                  </a:cubicBezTo>
                  <a:cubicBezTo>
                    <a:pt x="130" y="89"/>
                    <a:pt x="131" y="89"/>
                    <a:pt x="131" y="90"/>
                  </a:cubicBezTo>
                  <a:cubicBezTo>
                    <a:pt x="130" y="90"/>
                    <a:pt x="128" y="91"/>
                    <a:pt x="128" y="91"/>
                  </a:cubicBezTo>
                  <a:cubicBezTo>
                    <a:pt x="128" y="92"/>
                    <a:pt x="128" y="91"/>
                    <a:pt x="127" y="91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26" y="91"/>
                    <a:pt x="127" y="92"/>
                    <a:pt x="127" y="92"/>
                  </a:cubicBezTo>
                  <a:cubicBezTo>
                    <a:pt x="126" y="92"/>
                    <a:pt x="126" y="92"/>
                    <a:pt x="126" y="92"/>
                  </a:cubicBezTo>
                  <a:cubicBezTo>
                    <a:pt x="125" y="92"/>
                    <a:pt x="125" y="91"/>
                    <a:pt x="125" y="91"/>
                  </a:cubicBezTo>
                  <a:cubicBezTo>
                    <a:pt x="125" y="91"/>
                    <a:pt x="124" y="91"/>
                    <a:pt x="124" y="91"/>
                  </a:cubicBezTo>
                  <a:cubicBezTo>
                    <a:pt x="122" y="91"/>
                    <a:pt x="121" y="91"/>
                    <a:pt x="119" y="90"/>
                  </a:cubicBezTo>
                  <a:cubicBezTo>
                    <a:pt x="118" y="90"/>
                    <a:pt x="118" y="89"/>
                    <a:pt x="117" y="88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16" y="84"/>
                    <a:pt x="115" y="82"/>
                    <a:pt x="114" y="79"/>
                  </a:cubicBezTo>
                  <a:cubicBezTo>
                    <a:pt x="114" y="79"/>
                    <a:pt x="113" y="78"/>
                    <a:pt x="114" y="78"/>
                  </a:cubicBezTo>
                  <a:cubicBezTo>
                    <a:pt x="114" y="77"/>
                    <a:pt x="114" y="78"/>
                    <a:pt x="114" y="78"/>
                  </a:cubicBezTo>
                  <a:cubicBezTo>
                    <a:pt x="115" y="78"/>
                    <a:pt x="115" y="78"/>
                    <a:pt x="115" y="78"/>
                  </a:cubicBezTo>
                  <a:cubicBezTo>
                    <a:pt x="115" y="78"/>
                    <a:pt x="116" y="80"/>
                    <a:pt x="116" y="79"/>
                  </a:cubicBezTo>
                  <a:cubicBezTo>
                    <a:pt x="117" y="76"/>
                    <a:pt x="116" y="78"/>
                    <a:pt x="115" y="76"/>
                  </a:cubicBezTo>
                  <a:cubicBezTo>
                    <a:pt x="115" y="73"/>
                    <a:pt x="115" y="70"/>
                    <a:pt x="114" y="68"/>
                  </a:cubicBezTo>
                  <a:cubicBezTo>
                    <a:pt x="114" y="67"/>
                    <a:pt x="113" y="69"/>
                    <a:pt x="112" y="68"/>
                  </a:cubicBezTo>
                  <a:cubicBezTo>
                    <a:pt x="112" y="68"/>
                    <a:pt x="112" y="67"/>
                    <a:pt x="112" y="66"/>
                  </a:cubicBezTo>
                  <a:cubicBezTo>
                    <a:pt x="112" y="65"/>
                    <a:pt x="112" y="65"/>
                    <a:pt x="112" y="64"/>
                  </a:cubicBezTo>
                  <a:cubicBezTo>
                    <a:pt x="112" y="64"/>
                    <a:pt x="111" y="62"/>
                    <a:pt x="111" y="62"/>
                  </a:cubicBezTo>
                  <a:cubicBezTo>
                    <a:pt x="110" y="62"/>
                    <a:pt x="109" y="62"/>
                    <a:pt x="109" y="62"/>
                  </a:cubicBezTo>
                  <a:cubicBezTo>
                    <a:pt x="109" y="63"/>
                    <a:pt x="109" y="64"/>
                    <a:pt x="109" y="64"/>
                  </a:cubicBezTo>
                  <a:cubicBezTo>
                    <a:pt x="109" y="65"/>
                    <a:pt x="108" y="64"/>
                    <a:pt x="108" y="65"/>
                  </a:cubicBezTo>
                  <a:cubicBezTo>
                    <a:pt x="108" y="65"/>
                    <a:pt x="108" y="66"/>
                    <a:pt x="108" y="66"/>
                  </a:cubicBezTo>
                  <a:cubicBezTo>
                    <a:pt x="108" y="66"/>
                    <a:pt x="107" y="66"/>
                    <a:pt x="107" y="66"/>
                  </a:cubicBezTo>
                  <a:cubicBezTo>
                    <a:pt x="107" y="66"/>
                    <a:pt x="107" y="67"/>
                    <a:pt x="106" y="68"/>
                  </a:cubicBezTo>
                  <a:cubicBezTo>
                    <a:pt x="106" y="68"/>
                    <a:pt x="106" y="68"/>
                    <a:pt x="105" y="68"/>
                  </a:cubicBezTo>
                  <a:cubicBezTo>
                    <a:pt x="105" y="69"/>
                    <a:pt x="105" y="70"/>
                    <a:pt x="105" y="72"/>
                  </a:cubicBezTo>
                  <a:cubicBezTo>
                    <a:pt x="105" y="72"/>
                    <a:pt x="105" y="73"/>
                    <a:pt x="105" y="73"/>
                  </a:cubicBezTo>
                  <a:cubicBezTo>
                    <a:pt x="106" y="74"/>
                    <a:pt x="106" y="74"/>
                    <a:pt x="106" y="76"/>
                  </a:cubicBezTo>
                  <a:cubicBezTo>
                    <a:pt x="106" y="76"/>
                    <a:pt x="107" y="77"/>
                    <a:pt x="106" y="77"/>
                  </a:cubicBezTo>
                  <a:cubicBezTo>
                    <a:pt x="106" y="78"/>
                    <a:pt x="105" y="78"/>
                    <a:pt x="105" y="77"/>
                  </a:cubicBezTo>
                  <a:cubicBezTo>
                    <a:pt x="105" y="77"/>
                    <a:pt x="105" y="75"/>
                    <a:pt x="105" y="75"/>
                  </a:cubicBezTo>
                  <a:cubicBezTo>
                    <a:pt x="105" y="74"/>
                    <a:pt x="104" y="76"/>
                    <a:pt x="104" y="76"/>
                  </a:cubicBezTo>
                  <a:cubicBezTo>
                    <a:pt x="103" y="76"/>
                    <a:pt x="103" y="74"/>
                    <a:pt x="103" y="73"/>
                  </a:cubicBezTo>
                  <a:cubicBezTo>
                    <a:pt x="102" y="69"/>
                    <a:pt x="101" y="66"/>
                    <a:pt x="100" y="63"/>
                  </a:cubicBezTo>
                  <a:cubicBezTo>
                    <a:pt x="100" y="63"/>
                    <a:pt x="101" y="63"/>
                    <a:pt x="101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99" y="63"/>
                    <a:pt x="99" y="62"/>
                    <a:pt x="99" y="61"/>
                  </a:cubicBezTo>
                  <a:cubicBezTo>
                    <a:pt x="98" y="60"/>
                    <a:pt x="98" y="59"/>
                    <a:pt x="97" y="58"/>
                  </a:cubicBezTo>
                  <a:cubicBezTo>
                    <a:pt x="96" y="58"/>
                    <a:pt x="94" y="58"/>
                    <a:pt x="92" y="58"/>
                  </a:cubicBezTo>
                  <a:cubicBezTo>
                    <a:pt x="92" y="59"/>
                    <a:pt x="94" y="59"/>
                    <a:pt x="94" y="61"/>
                  </a:cubicBezTo>
                  <a:cubicBezTo>
                    <a:pt x="94" y="65"/>
                    <a:pt x="91" y="67"/>
                    <a:pt x="90" y="69"/>
                  </a:cubicBezTo>
                  <a:cubicBezTo>
                    <a:pt x="89" y="71"/>
                    <a:pt x="86" y="69"/>
                    <a:pt x="85" y="72"/>
                  </a:cubicBezTo>
                  <a:cubicBezTo>
                    <a:pt x="85" y="75"/>
                    <a:pt x="89" y="70"/>
                    <a:pt x="90" y="72"/>
                  </a:cubicBezTo>
                  <a:cubicBezTo>
                    <a:pt x="91" y="81"/>
                    <a:pt x="83" y="84"/>
                    <a:pt x="83" y="90"/>
                  </a:cubicBezTo>
                  <a:cubicBezTo>
                    <a:pt x="83" y="91"/>
                    <a:pt x="83" y="92"/>
                    <a:pt x="83" y="93"/>
                  </a:cubicBezTo>
                  <a:cubicBezTo>
                    <a:pt x="83" y="95"/>
                    <a:pt x="84" y="94"/>
                    <a:pt x="84" y="96"/>
                  </a:cubicBezTo>
                  <a:cubicBezTo>
                    <a:pt x="84" y="97"/>
                    <a:pt x="84" y="97"/>
                    <a:pt x="84" y="98"/>
                  </a:cubicBezTo>
                  <a:cubicBezTo>
                    <a:pt x="84" y="101"/>
                    <a:pt x="81" y="103"/>
                    <a:pt x="81" y="105"/>
                  </a:cubicBezTo>
                  <a:cubicBezTo>
                    <a:pt x="80" y="106"/>
                    <a:pt x="81" y="107"/>
                    <a:pt x="81" y="109"/>
                  </a:cubicBezTo>
                  <a:cubicBezTo>
                    <a:pt x="81" y="112"/>
                    <a:pt x="80" y="109"/>
                    <a:pt x="79" y="112"/>
                  </a:cubicBezTo>
                  <a:cubicBezTo>
                    <a:pt x="79" y="112"/>
                    <a:pt x="79" y="116"/>
                    <a:pt x="79" y="116"/>
                  </a:cubicBezTo>
                  <a:cubicBezTo>
                    <a:pt x="78" y="116"/>
                    <a:pt x="78" y="117"/>
                    <a:pt x="78" y="117"/>
                  </a:cubicBezTo>
                  <a:cubicBezTo>
                    <a:pt x="78" y="117"/>
                    <a:pt x="78" y="118"/>
                    <a:pt x="78" y="118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77" y="120"/>
                    <a:pt x="76" y="121"/>
                    <a:pt x="75" y="121"/>
                  </a:cubicBezTo>
                  <a:cubicBezTo>
                    <a:pt x="74" y="121"/>
                    <a:pt x="72" y="122"/>
                    <a:pt x="72" y="121"/>
                  </a:cubicBezTo>
                  <a:cubicBezTo>
                    <a:pt x="70" y="117"/>
                    <a:pt x="70" y="112"/>
                    <a:pt x="70" y="108"/>
                  </a:cubicBezTo>
                  <a:cubicBezTo>
                    <a:pt x="69" y="105"/>
                    <a:pt x="68" y="104"/>
                    <a:pt x="68" y="102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8" y="101"/>
                    <a:pt x="69" y="101"/>
                    <a:pt x="69" y="101"/>
                  </a:cubicBezTo>
                  <a:cubicBezTo>
                    <a:pt x="69" y="95"/>
                    <a:pt x="68" y="90"/>
                    <a:pt x="67" y="85"/>
                  </a:cubicBezTo>
                  <a:cubicBezTo>
                    <a:pt x="67" y="84"/>
                    <a:pt x="67" y="85"/>
                    <a:pt x="67" y="85"/>
                  </a:cubicBezTo>
                  <a:cubicBezTo>
                    <a:pt x="67" y="85"/>
                    <a:pt x="67" y="85"/>
                    <a:pt x="67" y="84"/>
                  </a:cubicBezTo>
                  <a:cubicBezTo>
                    <a:pt x="67" y="82"/>
                    <a:pt x="68" y="79"/>
                    <a:pt x="67" y="79"/>
                  </a:cubicBezTo>
                  <a:cubicBezTo>
                    <a:pt x="63" y="77"/>
                    <a:pt x="65" y="76"/>
                    <a:pt x="63" y="77"/>
                  </a:cubicBezTo>
                  <a:cubicBezTo>
                    <a:pt x="61" y="78"/>
                    <a:pt x="61" y="79"/>
                    <a:pt x="58" y="78"/>
                  </a:cubicBezTo>
                  <a:cubicBezTo>
                    <a:pt x="53" y="78"/>
                    <a:pt x="55" y="73"/>
                    <a:pt x="53" y="71"/>
                  </a:cubicBezTo>
                  <a:cubicBezTo>
                    <a:pt x="52" y="71"/>
                    <a:pt x="53" y="69"/>
                    <a:pt x="53" y="68"/>
                  </a:cubicBezTo>
                  <a:cubicBezTo>
                    <a:pt x="52" y="65"/>
                    <a:pt x="52" y="60"/>
                    <a:pt x="54" y="58"/>
                  </a:cubicBezTo>
                  <a:cubicBezTo>
                    <a:pt x="56" y="56"/>
                    <a:pt x="56" y="50"/>
                    <a:pt x="57" y="48"/>
                  </a:cubicBezTo>
                  <a:cubicBezTo>
                    <a:pt x="57" y="47"/>
                    <a:pt x="59" y="47"/>
                    <a:pt x="59" y="46"/>
                  </a:cubicBezTo>
                  <a:cubicBezTo>
                    <a:pt x="59" y="44"/>
                    <a:pt x="58" y="46"/>
                    <a:pt x="57" y="44"/>
                  </a:cubicBezTo>
                  <a:cubicBezTo>
                    <a:pt x="57" y="42"/>
                    <a:pt x="58" y="39"/>
                    <a:pt x="58" y="37"/>
                  </a:cubicBezTo>
                  <a:cubicBezTo>
                    <a:pt x="58" y="36"/>
                    <a:pt x="59" y="36"/>
                    <a:pt x="59" y="36"/>
                  </a:cubicBezTo>
                  <a:cubicBezTo>
                    <a:pt x="59" y="36"/>
                    <a:pt x="60" y="37"/>
                    <a:pt x="61" y="36"/>
                  </a:cubicBezTo>
                  <a:cubicBezTo>
                    <a:pt x="62" y="35"/>
                    <a:pt x="61" y="33"/>
                    <a:pt x="61" y="31"/>
                  </a:cubicBezTo>
                  <a:cubicBezTo>
                    <a:pt x="61" y="30"/>
                    <a:pt x="60" y="31"/>
                    <a:pt x="61" y="30"/>
                  </a:cubicBezTo>
                  <a:cubicBezTo>
                    <a:pt x="61" y="29"/>
                    <a:pt x="61" y="28"/>
                    <a:pt x="62" y="27"/>
                  </a:cubicBezTo>
                  <a:cubicBezTo>
                    <a:pt x="62" y="26"/>
                    <a:pt x="62" y="26"/>
                    <a:pt x="62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6"/>
                    <a:pt x="61" y="28"/>
                    <a:pt x="60" y="28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9" y="29"/>
                    <a:pt x="58" y="29"/>
                    <a:pt x="58" y="29"/>
                  </a:cubicBezTo>
                  <a:cubicBezTo>
                    <a:pt x="58" y="27"/>
                    <a:pt x="59" y="26"/>
                    <a:pt x="59" y="25"/>
                  </a:cubicBezTo>
                  <a:cubicBezTo>
                    <a:pt x="60" y="24"/>
                    <a:pt x="60" y="25"/>
                    <a:pt x="61" y="24"/>
                  </a:cubicBezTo>
                  <a:cubicBezTo>
                    <a:pt x="61" y="24"/>
                    <a:pt x="61" y="23"/>
                    <a:pt x="61" y="23"/>
                  </a:cubicBezTo>
                  <a:cubicBezTo>
                    <a:pt x="61" y="22"/>
                    <a:pt x="62" y="21"/>
                    <a:pt x="62" y="22"/>
                  </a:cubicBezTo>
                  <a:cubicBezTo>
                    <a:pt x="63" y="24"/>
                    <a:pt x="63" y="27"/>
                    <a:pt x="65" y="28"/>
                  </a:cubicBezTo>
                  <a:cubicBezTo>
                    <a:pt x="69" y="31"/>
                    <a:pt x="66" y="22"/>
                    <a:pt x="66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6" y="17"/>
                    <a:pt x="66" y="17"/>
                    <a:pt x="67" y="16"/>
                  </a:cubicBezTo>
                  <a:cubicBezTo>
                    <a:pt x="67" y="16"/>
                    <a:pt x="68" y="17"/>
                    <a:pt x="68" y="17"/>
                  </a:cubicBezTo>
                  <a:cubicBezTo>
                    <a:pt x="69" y="15"/>
                    <a:pt x="71" y="10"/>
                    <a:pt x="73" y="10"/>
                  </a:cubicBezTo>
                  <a:cubicBezTo>
                    <a:pt x="73" y="10"/>
                    <a:pt x="74" y="10"/>
                    <a:pt x="74" y="10"/>
                  </a:cubicBezTo>
                  <a:cubicBezTo>
                    <a:pt x="76" y="10"/>
                    <a:pt x="76" y="11"/>
                    <a:pt x="78" y="12"/>
                  </a:cubicBezTo>
                  <a:cubicBezTo>
                    <a:pt x="79" y="12"/>
                    <a:pt x="80" y="13"/>
                    <a:pt x="80" y="14"/>
                  </a:cubicBezTo>
                  <a:cubicBezTo>
                    <a:pt x="80" y="14"/>
                    <a:pt x="80" y="15"/>
                    <a:pt x="80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4"/>
                    <a:pt x="81" y="13"/>
                    <a:pt x="81" y="13"/>
                  </a:cubicBezTo>
                  <a:cubicBezTo>
                    <a:pt x="82" y="13"/>
                    <a:pt x="82" y="14"/>
                    <a:pt x="83" y="14"/>
                  </a:cubicBezTo>
                  <a:cubicBezTo>
                    <a:pt x="83" y="14"/>
                    <a:pt x="83" y="14"/>
                    <a:pt x="83" y="13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5" y="13"/>
                    <a:pt x="87" y="14"/>
                    <a:pt x="89" y="13"/>
                  </a:cubicBezTo>
                  <a:cubicBezTo>
                    <a:pt x="89" y="13"/>
                    <a:pt x="88" y="11"/>
                    <a:pt x="89" y="11"/>
                  </a:cubicBezTo>
                  <a:cubicBezTo>
                    <a:pt x="89" y="10"/>
                    <a:pt x="89" y="10"/>
                    <a:pt x="90" y="10"/>
                  </a:cubicBezTo>
                  <a:cubicBezTo>
                    <a:pt x="91" y="10"/>
                    <a:pt x="90" y="11"/>
                    <a:pt x="91" y="12"/>
                  </a:cubicBezTo>
                  <a:cubicBezTo>
                    <a:pt x="92" y="12"/>
                    <a:pt x="93" y="10"/>
                    <a:pt x="94" y="10"/>
                  </a:cubicBezTo>
                  <a:cubicBezTo>
                    <a:pt x="94" y="10"/>
                    <a:pt x="94" y="10"/>
                    <a:pt x="95" y="10"/>
                  </a:cubicBezTo>
                  <a:cubicBezTo>
                    <a:pt x="95" y="10"/>
                    <a:pt x="94" y="9"/>
                    <a:pt x="94" y="9"/>
                  </a:cubicBezTo>
                  <a:cubicBezTo>
                    <a:pt x="95" y="9"/>
                    <a:pt x="96" y="9"/>
                    <a:pt x="97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100" y="8"/>
                    <a:pt x="101" y="9"/>
                    <a:pt x="103" y="10"/>
                  </a:cubicBezTo>
                  <a:cubicBezTo>
                    <a:pt x="103" y="10"/>
                    <a:pt x="103" y="12"/>
                    <a:pt x="103" y="12"/>
                  </a:cubicBezTo>
                  <a:cubicBezTo>
                    <a:pt x="106" y="13"/>
                    <a:pt x="108" y="13"/>
                    <a:pt x="110" y="14"/>
                  </a:cubicBezTo>
                  <a:cubicBezTo>
                    <a:pt x="111" y="15"/>
                    <a:pt x="113" y="16"/>
                    <a:pt x="114" y="17"/>
                  </a:cubicBezTo>
                  <a:cubicBezTo>
                    <a:pt x="115" y="17"/>
                    <a:pt x="114" y="16"/>
                    <a:pt x="114" y="16"/>
                  </a:cubicBezTo>
                  <a:cubicBezTo>
                    <a:pt x="118" y="18"/>
                    <a:pt x="122" y="20"/>
                    <a:pt x="126" y="23"/>
                  </a:cubicBezTo>
                  <a:cubicBezTo>
                    <a:pt x="127" y="23"/>
                    <a:pt x="128" y="24"/>
                    <a:pt x="130" y="24"/>
                  </a:cubicBezTo>
                  <a:cubicBezTo>
                    <a:pt x="130" y="25"/>
                    <a:pt x="131" y="25"/>
                    <a:pt x="131" y="25"/>
                  </a:cubicBezTo>
                  <a:close/>
                  <a:moveTo>
                    <a:pt x="139" y="83"/>
                  </a:moveTo>
                  <a:cubicBezTo>
                    <a:pt x="139" y="83"/>
                    <a:pt x="139" y="83"/>
                    <a:pt x="139" y="83"/>
                  </a:cubicBezTo>
                  <a:cubicBezTo>
                    <a:pt x="139" y="83"/>
                    <a:pt x="138" y="83"/>
                    <a:pt x="138" y="84"/>
                  </a:cubicBezTo>
                  <a:cubicBezTo>
                    <a:pt x="138" y="85"/>
                    <a:pt x="138" y="86"/>
                    <a:pt x="138" y="87"/>
                  </a:cubicBezTo>
                  <a:cubicBezTo>
                    <a:pt x="138" y="87"/>
                    <a:pt x="138" y="88"/>
                    <a:pt x="137" y="88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7" y="88"/>
                    <a:pt x="138" y="88"/>
                    <a:pt x="137" y="87"/>
                  </a:cubicBezTo>
                  <a:cubicBezTo>
                    <a:pt x="137" y="87"/>
                    <a:pt x="136" y="88"/>
                    <a:pt x="136" y="88"/>
                  </a:cubicBezTo>
                  <a:cubicBezTo>
                    <a:pt x="136" y="87"/>
                    <a:pt x="137" y="86"/>
                    <a:pt x="137" y="86"/>
                  </a:cubicBezTo>
                  <a:cubicBezTo>
                    <a:pt x="136" y="85"/>
                    <a:pt x="135" y="85"/>
                    <a:pt x="135" y="85"/>
                  </a:cubicBezTo>
                  <a:cubicBezTo>
                    <a:pt x="134" y="85"/>
                    <a:pt x="134" y="84"/>
                    <a:pt x="133" y="83"/>
                  </a:cubicBezTo>
                  <a:cubicBezTo>
                    <a:pt x="133" y="82"/>
                    <a:pt x="133" y="84"/>
                    <a:pt x="133" y="82"/>
                  </a:cubicBezTo>
                  <a:cubicBezTo>
                    <a:pt x="133" y="81"/>
                    <a:pt x="134" y="82"/>
                    <a:pt x="134" y="82"/>
                  </a:cubicBezTo>
                  <a:cubicBezTo>
                    <a:pt x="135" y="81"/>
                    <a:pt x="134" y="82"/>
                    <a:pt x="135" y="83"/>
                  </a:cubicBezTo>
                  <a:cubicBezTo>
                    <a:pt x="135" y="84"/>
                    <a:pt x="136" y="82"/>
                    <a:pt x="136" y="82"/>
                  </a:cubicBezTo>
                  <a:cubicBezTo>
                    <a:pt x="137" y="82"/>
                    <a:pt x="137" y="82"/>
                    <a:pt x="137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9" y="82"/>
                    <a:pt x="139" y="83"/>
                  </a:cubicBezTo>
                  <a:close/>
                  <a:moveTo>
                    <a:pt x="34" y="128"/>
                  </a:moveTo>
                  <a:cubicBezTo>
                    <a:pt x="33" y="127"/>
                    <a:pt x="31" y="127"/>
                    <a:pt x="30" y="126"/>
                  </a:cubicBezTo>
                  <a:cubicBezTo>
                    <a:pt x="30" y="125"/>
                    <a:pt x="30" y="125"/>
                    <a:pt x="30" y="124"/>
                  </a:cubicBezTo>
                  <a:cubicBezTo>
                    <a:pt x="30" y="123"/>
                    <a:pt x="29" y="122"/>
                    <a:pt x="29" y="121"/>
                  </a:cubicBezTo>
                  <a:cubicBezTo>
                    <a:pt x="29" y="121"/>
                    <a:pt x="28" y="120"/>
                    <a:pt x="28" y="120"/>
                  </a:cubicBezTo>
                  <a:cubicBezTo>
                    <a:pt x="28" y="117"/>
                    <a:pt x="27" y="114"/>
                    <a:pt x="27" y="112"/>
                  </a:cubicBezTo>
                  <a:cubicBezTo>
                    <a:pt x="27" y="108"/>
                    <a:pt x="27" y="104"/>
                    <a:pt x="25" y="100"/>
                  </a:cubicBezTo>
                  <a:cubicBezTo>
                    <a:pt x="24" y="95"/>
                    <a:pt x="23" y="98"/>
                    <a:pt x="21" y="92"/>
                  </a:cubicBezTo>
                  <a:cubicBezTo>
                    <a:pt x="21" y="91"/>
                    <a:pt x="20" y="91"/>
                    <a:pt x="20" y="91"/>
                  </a:cubicBezTo>
                  <a:cubicBezTo>
                    <a:pt x="20" y="90"/>
                    <a:pt x="18" y="86"/>
                    <a:pt x="18" y="85"/>
                  </a:cubicBezTo>
                  <a:cubicBezTo>
                    <a:pt x="18" y="84"/>
                    <a:pt x="18" y="83"/>
                    <a:pt x="18" y="82"/>
                  </a:cubicBezTo>
                  <a:cubicBezTo>
                    <a:pt x="17" y="80"/>
                    <a:pt x="18" y="80"/>
                    <a:pt x="19" y="79"/>
                  </a:cubicBezTo>
                  <a:cubicBezTo>
                    <a:pt x="19" y="79"/>
                    <a:pt x="19" y="79"/>
                    <a:pt x="19" y="78"/>
                  </a:cubicBezTo>
                  <a:cubicBezTo>
                    <a:pt x="19" y="78"/>
                    <a:pt x="19" y="78"/>
                    <a:pt x="19" y="77"/>
                  </a:cubicBezTo>
                  <a:cubicBezTo>
                    <a:pt x="19" y="76"/>
                    <a:pt x="19" y="75"/>
                    <a:pt x="19" y="74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9" y="73"/>
                    <a:pt x="18" y="72"/>
                    <a:pt x="18" y="73"/>
                  </a:cubicBezTo>
                  <a:cubicBezTo>
                    <a:pt x="18" y="73"/>
                    <a:pt x="18" y="74"/>
                    <a:pt x="18" y="74"/>
                  </a:cubicBezTo>
                  <a:cubicBezTo>
                    <a:pt x="18" y="74"/>
                    <a:pt x="17" y="74"/>
                    <a:pt x="17" y="73"/>
                  </a:cubicBezTo>
                  <a:cubicBezTo>
                    <a:pt x="16" y="72"/>
                    <a:pt x="15" y="70"/>
                    <a:pt x="14" y="69"/>
                  </a:cubicBezTo>
                  <a:cubicBezTo>
                    <a:pt x="13" y="68"/>
                    <a:pt x="12" y="68"/>
                    <a:pt x="11" y="67"/>
                  </a:cubicBezTo>
                  <a:cubicBezTo>
                    <a:pt x="11" y="67"/>
                    <a:pt x="11" y="66"/>
                    <a:pt x="11" y="66"/>
                  </a:cubicBezTo>
                  <a:cubicBezTo>
                    <a:pt x="8" y="66"/>
                    <a:pt x="6" y="67"/>
                    <a:pt x="5" y="64"/>
                  </a:cubicBezTo>
                  <a:cubicBezTo>
                    <a:pt x="4" y="60"/>
                    <a:pt x="4" y="61"/>
                    <a:pt x="3" y="59"/>
                  </a:cubicBezTo>
                  <a:cubicBezTo>
                    <a:pt x="3" y="58"/>
                    <a:pt x="4" y="58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9"/>
                    <a:pt x="4" y="60"/>
                    <a:pt x="3" y="61"/>
                  </a:cubicBezTo>
                  <a:cubicBezTo>
                    <a:pt x="2" y="62"/>
                    <a:pt x="2" y="59"/>
                    <a:pt x="2" y="56"/>
                  </a:cubicBezTo>
                  <a:cubicBezTo>
                    <a:pt x="2" y="55"/>
                    <a:pt x="2" y="54"/>
                    <a:pt x="1" y="54"/>
                  </a:cubicBezTo>
                  <a:cubicBezTo>
                    <a:pt x="0" y="52"/>
                    <a:pt x="0" y="52"/>
                    <a:pt x="0" y="50"/>
                  </a:cubicBezTo>
                  <a:cubicBezTo>
                    <a:pt x="0" y="49"/>
                    <a:pt x="3" y="44"/>
                    <a:pt x="4" y="43"/>
                  </a:cubicBezTo>
                  <a:cubicBezTo>
                    <a:pt x="4" y="42"/>
                    <a:pt x="3" y="41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0"/>
                    <a:pt x="4" y="39"/>
                    <a:pt x="5" y="39"/>
                  </a:cubicBezTo>
                  <a:cubicBezTo>
                    <a:pt x="5" y="39"/>
                    <a:pt x="5" y="38"/>
                    <a:pt x="5" y="37"/>
                  </a:cubicBezTo>
                  <a:cubicBezTo>
                    <a:pt x="5" y="37"/>
                    <a:pt x="4" y="38"/>
                    <a:pt x="4" y="38"/>
                  </a:cubicBezTo>
                  <a:cubicBezTo>
                    <a:pt x="4" y="37"/>
                    <a:pt x="4" y="37"/>
                    <a:pt x="5" y="36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3" y="36"/>
                    <a:pt x="1" y="37"/>
                    <a:pt x="0" y="38"/>
                  </a:cubicBezTo>
                  <a:cubicBezTo>
                    <a:pt x="1" y="36"/>
                    <a:pt x="2" y="33"/>
                    <a:pt x="3" y="31"/>
                  </a:cubicBezTo>
                  <a:cubicBezTo>
                    <a:pt x="5" y="28"/>
                    <a:pt x="6" y="27"/>
                    <a:pt x="11" y="24"/>
                  </a:cubicBezTo>
                  <a:cubicBezTo>
                    <a:pt x="14" y="22"/>
                    <a:pt x="15" y="22"/>
                    <a:pt x="19" y="20"/>
                  </a:cubicBezTo>
                  <a:cubicBezTo>
                    <a:pt x="20" y="19"/>
                    <a:pt x="20" y="20"/>
                    <a:pt x="21" y="20"/>
                  </a:cubicBezTo>
                  <a:cubicBezTo>
                    <a:pt x="21" y="20"/>
                    <a:pt x="21" y="19"/>
                    <a:pt x="21" y="19"/>
                  </a:cubicBezTo>
                  <a:cubicBezTo>
                    <a:pt x="21" y="19"/>
                    <a:pt x="20" y="20"/>
                    <a:pt x="20" y="19"/>
                  </a:cubicBezTo>
                  <a:cubicBezTo>
                    <a:pt x="19" y="18"/>
                    <a:pt x="22" y="15"/>
                    <a:pt x="23" y="15"/>
                  </a:cubicBezTo>
                  <a:cubicBezTo>
                    <a:pt x="24" y="14"/>
                    <a:pt x="24" y="15"/>
                    <a:pt x="26" y="15"/>
                  </a:cubicBezTo>
                  <a:cubicBezTo>
                    <a:pt x="26" y="15"/>
                    <a:pt x="27" y="14"/>
                    <a:pt x="28" y="14"/>
                  </a:cubicBezTo>
                  <a:cubicBezTo>
                    <a:pt x="28" y="14"/>
                    <a:pt x="28" y="16"/>
                    <a:pt x="27" y="17"/>
                  </a:cubicBezTo>
                  <a:cubicBezTo>
                    <a:pt x="27" y="17"/>
                    <a:pt x="26" y="19"/>
                    <a:pt x="26" y="18"/>
                  </a:cubicBezTo>
                  <a:cubicBezTo>
                    <a:pt x="27" y="18"/>
                    <a:pt x="28" y="17"/>
                    <a:pt x="29" y="16"/>
                  </a:cubicBezTo>
                  <a:cubicBezTo>
                    <a:pt x="29" y="15"/>
                    <a:pt x="28" y="15"/>
                    <a:pt x="28" y="14"/>
                  </a:cubicBezTo>
                  <a:cubicBezTo>
                    <a:pt x="29" y="12"/>
                    <a:pt x="31" y="12"/>
                    <a:pt x="32" y="12"/>
                  </a:cubicBezTo>
                  <a:cubicBezTo>
                    <a:pt x="32" y="12"/>
                    <a:pt x="32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4" y="12"/>
                    <a:pt x="34" y="12"/>
                  </a:cubicBezTo>
                  <a:cubicBezTo>
                    <a:pt x="34" y="11"/>
                    <a:pt x="34" y="9"/>
                    <a:pt x="34" y="9"/>
                  </a:cubicBezTo>
                  <a:cubicBezTo>
                    <a:pt x="35" y="9"/>
                    <a:pt x="35" y="10"/>
                    <a:pt x="36" y="9"/>
                  </a:cubicBezTo>
                  <a:cubicBezTo>
                    <a:pt x="36" y="9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5" y="7"/>
                    <a:pt x="35" y="7"/>
                    <a:pt x="36" y="6"/>
                  </a:cubicBezTo>
                  <a:cubicBezTo>
                    <a:pt x="36" y="6"/>
                    <a:pt x="36" y="6"/>
                    <a:pt x="37" y="5"/>
                  </a:cubicBezTo>
                  <a:cubicBezTo>
                    <a:pt x="37" y="5"/>
                    <a:pt x="38" y="5"/>
                    <a:pt x="38" y="5"/>
                  </a:cubicBezTo>
                  <a:cubicBezTo>
                    <a:pt x="38" y="5"/>
                    <a:pt x="38" y="7"/>
                    <a:pt x="38" y="7"/>
                  </a:cubicBezTo>
                  <a:cubicBezTo>
                    <a:pt x="40" y="4"/>
                    <a:pt x="43" y="2"/>
                    <a:pt x="46" y="2"/>
                  </a:cubicBezTo>
                  <a:cubicBezTo>
                    <a:pt x="46" y="2"/>
                    <a:pt x="46" y="3"/>
                    <a:pt x="46" y="3"/>
                  </a:cubicBezTo>
                  <a:cubicBezTo>
                    <a:pt x="48" y="3"/>
                    <a:pt x="50" y="3"/>
                    <a:pt x="51" y="2"/>
                  </a:cubicBezTo>
                  <a:cubicBezTo>
                    <a:pt x="52" y="2"/>
                    <a:pt x="54" y="1"/>
                    <a:pt x="56" y="0"/>
                  </a:cubicBezTo>
                  <a:cubicBezTo>
                    <a:pt x="56" y="0"/>
                    <a:pt x="57" y="1"/>
                    <a:pt x="58" y="1"/>
                  </a:cubicBezTo>
                  <a:cubicBezTo>
                    <a:pt x="59" y="0"/>
                    <a:pt x="59" y="1"/>
                    <a:pt x="61" y="1"/>
                  </a:cubicBezTo>
                  <a:cubicBezTo>
                    <a:pt x="61" y="1"/>
                    <a:pt x="61" y="3"/>
                    <a:pt x="61" y="3"/>
                  </a:cubicBezTo>
                  <a:cubicBezTo>
                    <a:pt x="57" y="4"/>
                    <a:pt x="60" y="6"/>
                    <a:pt x="56" y="9"/>
                  </a:cubicBezTo>
                  <a:cubicBezTo>
                    <a:pt x="56" y="9"/>
                    <a:pt x="57" y="10"/>
                    <a:pt x="57" y="11"/>
                  </a:cubicBezTo>
                  <a:cubicBezTo>
                    <a:pt x="57" y="12"/>
                    <a:pt x="56" y="12"/>
                    <a:pt x="56" y="13"/>
                  </a:cubicBezTo>
                  <a:cubicBezTo>
                    <a:pt x="52" y="13"/>
                    <a:pt x="52" y="15"/>
                    <a:pt x="50" y="16"/>
                  </a:cubicBezTo>
                  <a:cubicBezTo>
                    <a:pt x="46" y="19"/>
                    <a:pt x="48" y="22"/>
                    <a:pt x="45" y="22"/>
                  </a:cubicBezTo>
                  <a:cubicBezTo>
                    <a:pt x="44" y="22"/>
                    <a:pt x="43" y="21"/>
                    <a:pt x="43" y="18"/>
                  </a:cubicBezTo>
                  <a:cubicBezTo>
                    <a:pt x="43" y="18"/>
                    <a:pt x="44" y="17"/>
                    <a:pt x="44" y="17"/>
                  </a:cubicBezTo>
                  <a:cubicBezTo>
                    <a:pt x="44" y="14"/>
                    <a:pt x="45" y="15"/>
                    <a:pt x="45" y="13"/>
                  </a:cubicBezTo>
                  <a:cubicBezTo>
                    <a:pt x="45" y="12"/>
                    <a:pt x="45" y="11"/>
                    <a:pt x="45" y="10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8"/>
                    <a:pt x="45" y="8"/>
                  </a:cubicBezTo>
                  <a:cubicBezTo>
                    <a:pt x="44" y="8"/>
                    <a:pt x="43" y="8"/>
                    <a:pt x="42" y="8"/>
                  </a:cubicBezTo>
                  <a:cubicBezTo>
                    <a:pt x="42" y="8"/>
                    <a:pt x="42" y="6"/>
                    <a:pt x="42" y="6"/>
                  </a:cubicBezTo>
                  <a:cubicBezTo>
                    <a:pt x="40" y="7"/>
                    <a:pt x="38" y="9"/>
                    <a:pt x="37" y="11"/>
                  </a:cubicBezTo>
                  <a:cubicBezTo>
                    <a:pt x="36" y="12"/>
                    <a:pt x="38" y="11"/>
                    <a:pt x="38" y="11"/>
                  </a:cubicBezTo>
                  <a:cubicBezTo>
                    <a:pt x="38" y="12"/>
                    <a:pt x="38" y="13"/>
                    <a:pt x="38" y="13"/>
                  </a:cubicBezTo>
                  <a:cubicBezTo>
                    <a:pt x="38" y="13"/>
                    <a:pt x="39" y="13"/>
                    <a:pt x="39" y="13"/>
                  </a:cubicBezTo>
                  <a:cubicBezTo>
                    <a:pt x="40" y="13"/>
                    <a:pt x="40" y="14"/>
                    <a:pt x="40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7"/>
                    <a:pt x="40" y="18"/>
                    <a:pt x="39" y="18"/>
                  </a:cubicBezTo>
                  <a:cubicBezTo>
                    <a:pt x="39" y="18"/>
                    <a:pt x="39" y="17"/>
                    <a:pt x="38" y="18"/>
                  </a:cubicBezTo>
                  <a:cubicBezTo>
                    <a:pt x="38" y="18"/>
                    <a:pt x="38" y="19"/>
                    <a:pt x="38" y="20"/>
                  </a:cubicBezTo>
                  <a:cubicBezTo>
                    <a:pt x="38" y="21"/>
                    <a:pt x="37" y="20"/>
                    <a:pt x="37" y="20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2"/>
                    <a:pt x="36" y="22"/>
                    <a:pt x="35" y="22"/>
                  </a:cubicBezTo>
                  <a:cubicBezTo>
                    <a:pt x="35" y="22"/>
                    <a:pt x="35" y="21"/>
                    <a:pt x="35" y="20"/>
                  </a:cubicBezTo>
                  <a:cubicBezTo>
                    <a:pt x="34" y="19"/>
                    <a:pt x="35" y="20"/>
                    <a:pt x="34" y="20"/>
                  </a:cubicBezTo>
                  <a:cubicBezTo>
                    <a:pt x="34" y="20"/>
                    <a:pt x="33" y="21"/>
                    <a:pt x="33" y="20"/>
                  </a:cubicBezTo>
                  <a:cubicBezTo>
                    <a:pt x="33" y="18"/>
                    <a:pt x="33" y="19"/>
                    <a:pt x="35" y="18"/>
                  </a:cubicBezTo>
                  <a:cubicBezTo>
                    <a:pt x="36" y="18"/>
                    <a:pt x="36" y="17"/>
                    <a:pt x="36" y="17"/>
                  </a:cubicBezTo>
                  <a:cubicBezTo>
                    <a:pt x="36" y="15"/>
                    <a:pt x="36" y="15"/>
                    <a:pt x="35" y="15"/>
                  </a:cubicBezTo>
                  <a:cubicBezTo>
                    <a:pt x="35" y="15"/>
                    <a:pt x="34" y="15"/>
                    <a:pt x="34" y="15"/>
                  </a:cubicBezTo>
                  <a:cubicBezTo>
                    <a:pt x="33" y="16"/>
                    <a:pt x="33" y="17"/>
                    <a:pt x="33" y="18"/>
                  </a:cubicBezTo>
                  <a:cubicBezTo>
                    <a:pt x="32" y="19"/>
                    <a:pt x="32" y="18"/>
                    <a:pt x="32" y="19"/>
                  </a:cubicBezTo>
                  <a:cubicBezTo>
                    <a:pt x="31" y="20"/>
                    <a:pt x="32" y="21"/>
                    <a:pt x="32" y="21"/>
                  </a:cubicBezTo>
                  <a:cubicBezTo>
                    <a:pt x="31" y="22"/>
                    <a:pt x="30" y="21"/>
                    <a:pt x="29" y="22"/>
                  </a:cubicBezTo>
                  <a:cubicBezTo>
                    <a:pt x="28" y="22"/>
                    <a:pt x="28" y="22"/>
                    <a:pt x="27" y="22"/>
                  </a:cubicBezTo>
                  <a:cubicBezTo>
                    <a:pt x="26" y="23"/>
                    <a:pt x="25" y="25"/>
                    <a:pt x="24" y="26"/>
                  </a:cubicBezTo>
                  <a:cubicBezTo>
                    <a:pt x="24" y="26"/>
                    <a:pt x="24" y="27"/>
                    <a:pt x="24" y="27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6" y="28"/>
                    <a:pt x="27" y="28"/>
                    <a:pt x="27" y="28"/>
                  </a:cubicBezTo>
                  <a:cubicBezTo>
                    <a:pt x="27" y="29"/>
                    <a:pt x="27" y="30"/>
                    <a:pt x="27" y="31"/>
                  </a:cubicBezTo>
                  <a:cubicBezTo>
                    <a:pt x="27" y="32"/>
                    <a:pt x="27" y="32"/>
                    <a:pt x="27" y="31"/>
                  </a:cubicBezTo>
                  <a:cubicBezTo>
                    <a:pt x="28" y="28"/>
                    <a:pt x="30" y="28"/>
                    <a:pt x="31" y="22"/>
                  </a:cubicBezTo>
                  <a:cubicBezTo>
                    <a:pt x="32" y="22"/>
                    <a:pt x="32" y="21"/>
                    <a:pt x="32" y="21"/>
                  </a:cubicBezTo>
                  <a:cubicBezTo>
                    <a:pt x="34" y="21"/>
                    <a:pt x="34" y="21"/>
                    <a:pt x="35" y="24"/>
                  </a:cubicBezTo>
                  <a:cubicBezTo>
                    <a:pt x="35" y="25"/>
                    <a:pt x="36" y="22"/>
                    <a:pt x="37" y="22"/>
                  </a:cubicBezTo>
                  <a:cubicBezTo>
                    <a:pt x="37" y="23"/>
                    <a:pt x="37" y="25"/>
                    <a:pt x="37" y="26"/>
                  </a:cubicBezTo>
                  <a:cubicBezTo>
                    <a:pt x="37" y="27"/>
                    <a:pt x="38" y="27"/>
                    <a:pt x="38" y="28"/>
                  </a:cubicBezTo>
                  <a:cubicBezTo>
                    <a:pt x="38" y="29"/>
                    <a:pt x="37" y="31"/>
                    <a:pt x="37" y="32"/>
                  </a:cubicBezTo>
                  <a:cubicBezTo>
                    <a:pt x="37" y="33"/>
                    <a:pt x="38" y="32"/>
                    <a:pt x="38" y="32"/>
                  </a:cubicBezTo>
                  <a:cubicBezTo>
                    <a:pt x="39" y="33"/>
                    <a:pt x="39" y="34"/>
                    <a:pt x="38" y="34"/>
                  </a:cubicBezTo>
                  <a:cubicBezTo>
                    <a:pt x="37" y="35"/>
                    <a:pt x="36" y="36"/>
                    <a:pt x="35" y="35"/>
                  </a:cubicBezTo>
                  <a:cubicBezTo>
                    <a:pt x="34" y="34"/>
                    <a:pt x="36" y="33"/>
                    <a:pt x="36" y="32"/>
                  </a:cubicBezTo>
                  <a:cubicBezTo>
                    <a:pt x="35" y="31"/>
                    <a:pt x="34" y="31"/>
                    <a:pt x="33" y="32"/>
                  </a:cubicBezTo>
                  <a:cubicBezTo>
                    <a:pt x="32" y="33"/>
                    <a:pt x="32" y="35"/>
                    <a:pt x="32" y="36"/>
                  </a:cubicBezTo>
                  <a:cubicBezTo>
                    <a:pt x="33" y="36"/>
                    <a:pt x="34" y="35"/>
                    <a:pt x="34" y="36"/>
                  </a:cubicBezTo>
                  <a:cubicBezTo>
                    <a:pt x="34" y="39"/>
                    <a:pt x="32" y="39"/>
                    <a:pt x="31" y="39"/>
                  </a:cubicBezTo>
                  <a:cubicBezTo>
                    <a:pt x="31" y="39"/>
                    <a:pt x="30" y="38"/>
                    <a:pt x="30" y="39"/>
                  </a:cubicBezTo>
                  <a:cubicBezTo>
                    <a:pt x="28" y="41"/>
                    <a:pt x="26" y="43"/>
                    <a:pt x="24" y="45"/>
                  </a:cubicBezTo>
                  <a:cubicBezTo>
                    <a:pt x="24" y="45"/>
                    <a:pt x="24" y="46"/>
                    <a:pt x="23" y="48"/>
                  </a:cubicBezTo>
                  <a:cubicBezTo>
                    <a:pt x="23" y="49"/>
                    <a:pt x="22" y="49"/>
                    <a:pt x="22" y="49"/>
                  </a:cubicBezTo>
                  <a:cubicBezTo>
                    <a:pt x="21" y="51"/>
                    <a:pt x="21" y="51"/>
                    <a:pt x="20" y="53"/>
                  </a:cubicBezTo>
                  <a:cubicBezTo>
                    <a:pt x="19" y="54"/>
                    <a:pt x="19" y="55"/>
                    <a:pt x="20" y="55"/>
                  </a:cubicBezTo>
                  <a:cubicBezTo>
                    <a:pt x="20" y="56"/>
                    <a:pt x="21" y="55"/>
                    <a:pt x="22" y="55"/>
                  </a:cubicBezTo>
                  <a:cubicBezTo>
                    <a:pt x="22" y="56"/>
                    <a:pt x="21" y="58"/>
                    <a:pt x="21" y="58"/>
                  </a:cubicBezTo>
                  <a:cubicBezTo>
                    <a:pt x="21" y="59"/>
                    <a:pt x="20" y="59"/>
                    <a:pt x="20" y="59"/>
                  </a:cubicBezTo>
                  <a:cubicBezTo>
                    <a:pt x="20" y="58"/>
                    <a:pt x="20" y="57"/>
                    <a:pt x="20" y="56"/>
                  </a:cubicBezTo>
                  <a:cubicBezTo>
                    <a:pt x="20" y="56"/>
                    <a:pt x="20" y="57"/>
                    <a:pt x="19" y="57"/>
                  </a:cubicBezTo>
                  <a:cubicBezTo>
                    <a:pt x="16" y="58"/>
                    <a:pt x="20" y="55"/>
                    <a:pt x="17" y="53"/>
                  </a:cubicBezTo>
                  <a:cubicBezTo>
                    <a:pt x="16" y="53"/>
                    <a:pt x="16" y="53"/>
                    <a:pt x="15" y="53"/>
                  </a:cubicBezTo>
                  <a:cubicBezTo>
                    <a:pt x="15" y="54"/>
                    <a:pt x="16" y="54"/>
                    <a:pt x="15" y="54"/>
                  </a:cubicBezTo>
                  <a:cubicBezTo>
                    <a:pt x="12" y="55"/>
                    <a:pt x="10" y="55"/>
                    <a:pt x="10" y="62"/>
                  </a:cubicBezTo>
                  <a:cubicBezTo>
                    <a:pt x="10" y="63"/>
                    <a:pt x="11" y="64"/>
                    <a:pt x="12" y="64"/>
                  </a:cubicBezTo>
                  <a:cubicBezTo>
                    <a:pt x="12" y="64"/>
                    <a:pt x="13" y="63"/>
                    <a:pt x="13" y="62"/>
                  </a:cubicBezTo>
                  <a:cubicBezTo>
                    <a:pt x="14" y="62"/>
                    <a:pt x="13" y="61"/>
                    <a:pt x="14" y="61"/>
                  </a:cubicBezTo>
                  <a:cubicBezTo>
                    <a:pt x="15" y="61"/>
                    <a:pt x="15" y="60"/>
                    <a:pt x="15" y="61"/>
                  </a:cubicBezTo>
                  <a:cubicBezTo>
                    <a:pt x="15" y="61"/>
                    <a:pt x="15" y="62"/>
                    <a:pt x="15" y="62"/>
                  </a:cubicBezTo>
                  <a:cubicBezTo>
                    <a:pt x="15" y="64"/>
                    <a:pt x="14" y="64"/>
                    <a:pt x="14" y="66"/>
                  </a:cubicBezTo>
                  <a:cubicBezTo>
                    <a:pt x="15" y="66"/>
                    <a:pt x="15" y="66"/>
                    <a:pt x="16" y="66"/>
                  </a:cubicBezTo>
                  <a:cubicBezTo>
                    <a:pt x="17" y="66"/>
                    <a:pt x="16" y="68"/>
                    <a:pt x="16" y="69"/>
                  </a:cubicBezTo>
                  <a:cubicBezTo>
                    <a:pt x="16" y="70"/>
                    <a:pt x="16" y="71"/>
                    <a:pt x="17" y="72"/>
                  </a:cubicBezTo>
                  <a:cubicBezTo>
                    <a:pt x="19" y="72"/>
                    <a:pt x="20" y="68"/>
                    <a:pt x="22" y="70"/>
                  </a:cubicBezTo>
                  <a:cubicBezTo>
                    <a:pt x="24" y="71"/>
                    <a:pt x="26" y="71"/>
                    <a:pt x="28" y="70"/>
                  </a:cubicBezTo>
                  <a:cubicBezTo>
                    <a:pt x="29" y="70"/>
                    <a:pt x="29" y="68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9"/>
                    <a:pt x="28" y="71"/>
                    <a:pt x="29" y="73"/>
                  </a:cubicBezTo>
                  <a:cubicBezTo>
                    <a:pt x="29" y="74"/>
                    <a:pt x="30" y="75"/>
                    <a:pt x="31" y="76"/>
                  </a:cubicBezTo>
                  <a:cubicBezTo>
                    <a:pt x="32" y="76"/>
                    <a:pt x="33" y="76"/>
                    <a:pt x="34" y="76"/>
                  </a:cubicBezTo>
                  <a:cubicBezTo>
                    <a:pt x="38" y="79"/>
                    <a:pt x="36" y="81"/>
                    <a:pt x="41" y="85"/>
                  </a:cubicBezTo>
                  <a:cubicBezTo>
                    <a:pt x="43" y="86"/>
                    <a:pt x="43" y="87"/>
                    <a:pt x="43" y="89"/>
                  </a:cubicBezTo>
                  <a:cubicBezTo>
                    <a:pt x="43" y="90"/>
                    <a:pt x="43" y="90"/>
                    <a:pt x="43" y="91"/>
                  </a:cubicBezTo>
                  <a:cubicBezTo>
                    <a:pt x="43" y="93"/>
                    <a:pt x="43" y="93"/>
                    <a:pt x="43" y="94"/>
                  </a:cubicBezTo>
                  <a:cubicBezTo>
                    <a:pt x="42" y="94"/>
                    <a:pt x="42" y="94"/>
                    <a:pt x="42" y="95"/>
                  </a:cubicBezTo>
                  <a:cubicBezTo>
                    <a:pt x="41" y="98"/>
                    <a:pt x="43" y="102"/>
                    <a:pt x="41" y="106"/>
                  </a:cubicBezTo>
                  <a:cubicBezTo>
                    <a:pt x="40" y="107"/>
                    <a:pt x="39" y="106"/>
                    <a:pt x="38" y="107"/>
                  </a:cubicBezTo>
                  <a:cubicBezTo>
                    <a:pt x="38" y="108"/>
                    <a:pt x="38" y="109"/>
                    <a:pt x="38" y="110"/>
                  </a:cubicBezTo>
                  <a:cubicBezTo>
                    <a:pt x="38" y="112"/>
                    <a:pt x="37" y="114"/>
                    <a:pt x="37" y="115"/>
                  </a:cubicBezTo>
                  <a:cubicBezTo>
                    <a:pt x="37" y="116"/>
                    <a:pt x="37" y="117"/>
                    <a:pt x="36" y="117"/>
                  </a:cubicBezTo>
                  <a:cubicBezTo>
                    <a:pt x="36" y="116"/>
                    <a:pt x="35" y="116"/>
                    <a:pt x="35" y="116"/>
                  </a:cubicBezTo>
                  <a:cubicBezTo>
                    <a:pt x="35" y="117"/>
                    <a:pt x="35" y="117"/>
                    <a:pt x="35" y="118"/>
                  </a:cubicBezTo>
                  <a:cubicBezTo>
                    <a:pt x="35" y="119"/>
                    <a:pt x="36" y="119"/>
                    <a:pt x="36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5" y="120"/>
                    <a:pt x="34" y="119"/>
                    <a:pt x="34" y="120"/>
                  </a:cubicBezTo>
                  <a:cubicBezTo>
                    <a:pt x="33" y="120"/>
                    <a:pt x="34" y="121"/>
                    <a:pt x="34" y="122"/>
                  </a:cubicBezTo>
                  <a:cubicBezTo>
                    <a:pt x="34" y="122"/>
                    <a:pt x="33" y="122"/>
                    <a:pt x="33" y="122"/>
                  </a:cubicBezTo>
                  <a:cubicBezTo>
                    <a:pt x="33" y="123"/>
                    <a:pt x="33" y="125"/>
                    <a:pt x="34" y="126"/>
                  </a:cubicBezTo>
                  <a:cubicBezTo>
                    <a:pt x="34" y="127"/>
                    <a:pt x="34" y="128"/>
                    <a:pt x="34" y="128"/>
                  </a:cubicBezTo>
                  <a:close/>
                  <a:moveTo>
                    <a:pt x="132" y="85"/>
                  </a:moveTo>
                  <a:cubicBezTo>
                    <a:pt x="132" y="85"/>
                    <a:pt x="132" y="85"/>
                    <a:pt x="132" y="85"/>
                  </a:cubicBezTo>
                  <a:cubicBezTo>
                    <a:pt x="133" y="85"/>
                    <a:pt x="133" y="84"/>
                    <a:pt x="132" y="84"/>
                  </a:cubicBezTo>
                  <a:cubicBezTo>
                    <a:pt x="132" y="83"/>
                    <a:pt x="131" y="83"/>
                    <a:pt x="131" y="84"/>
                  </a:cubicBezTo>
                  <a:cubicBezTo>
                    <a:pt x="131" y="85"/>
                    <a:pt x="131" y="85"/>
                    <a:pt x="132" y="85"/>
                  </a:cubicBezTo>
                  <a:close/>
                  <a:moveTo>
                    <a:pt x="131" y="81"/>
                  </a:moveTo>
                  <a:cubicBezTo>
                    <a:pt x="131" y="81"/>
                    <a:pt x="130" y="82"/>
                    <a:pt x="131" y="82"/>
                  </a:cubicBezTo>
                  <a:cubicBezTo>
                    <a:pt x="131" y="82"/>
                    <a:pt x="132" y="82"/>
                    <a:pt x="132" y="82"/>
                  </a:cubicBezTo>
                  <a:cubicBezTo>
                    <a:pt x="132" y="81"/>
                    <a:pt x="133" y="79"/>
                    <a:pt x="132" y="79"/>
                  </a:cubicBezTo>
                  <a:cubicBezTo>
                    <a:pt x="131" y="78"/>
                    <a:pt x="131" y="79"/>
                    <a:pt x="131" y="81"/>
                  </a:cubicBezTo>
                  <a:close/>
                  <a:moveTo>
                    <a:pt x="126" y="84"/>
                  </a:moveTo>
                  <a:cubicBezTo>
                    <a:pt x="126" y="85"/>
                    <a:pt x="126" y="86"/>
                    <a:pt x="126" y="87"/>
                  </a:cubicBezTo>
                  <a:cubicBezTo>
                    <a:pt x="126" y="88"/>
                    <a:pt x="126" y="87"/>
                    <a:pt x="127" y="87"/>
                  </a:cubicBezTo>
                  <a:cubicBezTo>
                    <a:pt x="127" y="87"/>
                    <a:pt x="128" y="87"/>
                    <a:pt x="128" y="87"/>
                  </a:cubicBezTo>
                  <a:cubicBezTo>
                    <a:pt x="129" y="85"/>
                    <a:pt x="128" y="84"/>
                    <a:pt x="129" y="82"/>
                  </a:cubicBezTo>
                  <a:cubicBezTo>
                    <a:pt x="129" y="82"/>
                    <a:pt x="129" y="83"/>
                    <a:pt x="129" y="83"/>
                  </a:cubicBezTo>
                  <a:cubicBezTo>
                    <a:pt x="129" y="82"/>
                    <a:pt x="130" y="81"/>
                    <a:pt x="130" y="80"/>
                  </a:cubicBezTo>
                  <a:cubicBezTo>
                    <a:pt x="129" y="80"/>
                    <a:pt x="128" y="80"/>
                    <a:pt x="127" y="81"/>
                  </a:cubicBezTo>
                  <a:cubicBezTo>
                    <a:pt x="126" y="81"/>
                    <a:pt x="126" y="83"/>
                    <a:pt x="126" y="84"/>
                  </a:cubicBezTo>
                  <a:close/>
                  <a:moveTo>
                    <a:pt x="136" y="83"/>
                  </a:moveTo>
                  <a:cubicBezTo>
                    <a:pt x="137" y="82"/>
                    <a:pt x="138" y="83"/>
                    <a:pt x="137" y="85"/>
                  </a:cubicBezTo>
                  <a:cubicBezTo>
                    <a:pt x="135" y="86"/>
                    <a:pt x="135" y="84"/>
                    <a:pt x="136" y="83"/>
                  </a:cubicBezTo>
                  <a:close/>
                  <a:moveTo>
                    <a:pt x="122" y="85"/>
                  </a:moveTo>
                  <a:cubicBezTo>
                    <a:pt x="122" y="85"/>
                    <a:pt x="122" y="84"/>
                    <a:pt x="122" y="84"/>
                  </a:cubicBezTo>
                  <a:cubicBezTo>
                    <a:pt x="122" y="82"/>
                    <a:pt x="122" y="81"/>
                    <a:pt x="123" y="81"/>
                  </a:cubicBezTo>
                  <a:cubicBezTo>
                    <a:pt x="124" y="82"/>
                    <a:pt x="124" y="84"/>
                    <a:pt x="123" y="84"/>
                  </a:cubicBezTo>
                  <a:cubicBezTo>
                    <a:pt x="123" y="85"/>
                    <a:pt x="122" y="85"/>
                    <a:pt x="122" y="85"/>
                  </a:cubicBezTo>
                  <a:close/>
                  <a:moveTo>
                    <a:pt x="123" y="79"/>
                  </a:moveTo>
                  <a:cubicBezTo>
                    <a:pt x="122" y="80"/>
                    <a:pt x="121" y="80"/>
                    <a:pt x="121" y="81"/>
                  </a:cubicBezTo>
                  <a:cubicBezTo>
                    <a:pt x="120" y="84"/>
                    <a:pt x="121" y="85"/>
                    <a:pt x="122" y="86"/>
                  </a:cubicBezTo>
                  <a:cubicBezTo>
                    <a:pt x="123" y="86"/>
                    <a:pt x="124" y="87"/>
                    <a:pt x="124" y="86"/>
                  </a:cubicBezTo>
                  <a:cubicBezTo>
                    <a:pt x="125" y="86"/>
                    <a:pt x="126" y="82"/>
                    <a:pt x="126" y="81"/>
                  </a:cubicBezTo>
                  <a:cubicBezTo>
                    <a:pt x="126" y="79"/>
                    <a:pt x="126" y="81"/>
                    <a:pt x="126" y="80"/>
                  </a:cubicBezTo>
                  <a:cubicBezTo>
                    <a:pt x="126" y="79"/>
                    <a:pt x="127" y="78"/>
                    <a:pt x="127" y="78"/>
                  </a:cubicBezTo>
                  <a:cubicBezTo>
                    <a:pt x="127" y="77"/>
                    <a:pt x="126" y="76"/>
                    <a:pt x="126" y="76"/>
                  </a:cubicBezTo>
                  <a:cubicBezTo>
                    <a:pt x="126" y="75"/>
                    <a:pt x="125" y="75"/>
                    <a:pt x="125" y="76"/>
                  </a:cubicBezTo>
                  <a:cubicBezTo>
                    <a:pt x="124" y="77"/>
                    <a:pt x="124" y="78"/>
                    <a:pt x="123" y="79"/>
                  </a:cubicBezTo>
                  <a:cubicBezTo>
                    <a:pt x="123" y="79"/>
                    <a:pt x="123" y="79"/>
                    <a:pt x="123" y="79"/>
                  </a:cubicBezTo>
                  <a:close/>
                  <a:moveTo>
                    <a:pt x="55" y="18"/>
                  </a:moveTo>
                  <a:cubicBezTo>
                    <a:pt x="55" y="19"/>
                    <a:pt x="56" y="18"/>
                    <a:pt x="57" y="18"/>
                  </a:cubicBezTo>
                  <a:cubicBezTo>
                    <a:pt x="57" y="18"/>
                    <a:pt x="59" y="17"/>
                    <a:pt x="59" y="16"/>
                  </a:cubicBezTo>
                  <a:cubicBezTo>
                    <a:pt x="59" y="15"/>
                    <a:pt x="59" y="14"/>
                    <a:pt x="58" y="14"/>
                  </a:cubicBezTo>
                  <a:cubicBezTo>
                    <a:pt x="58" y="15"/>
                    <a:pt x="57" y="15"/>
                    <a:pt x="57" y="15"/>
                  </a:cubicBezTo>
                  <a:cubicBezTo>
                    <a:pt x="56" y="15"/>
                    <a:pt x="55" y="15"/>
                    <a:pt x="55" y="18"/>
                  </a:cubicBezTo>
                  <a:close/>
                  <a:moveTo>
                    <a:pt x="24" y="17"/>
                  </a:moveTo>
                  <a:cubicBezTo>
                    <a:pt x="24" y="16"/>
                    <a:pt x="25" y="16"/>
                    <a:pt x="26" y="16"/>
                  </a:cubicBezTo>
                  <a:cubicBezTo>
                    <a:pt x="26" y="16"/>
                    <a:pt x="26" y="17"/>
                    <a:pt x="25" y="18"/>
                  </a:cubicBezTo>
                  <a:cubicBezTo>
                    <a:pt x="25" y="19"/>
                    <a:pt x="24" y="20"/>
                    <a:pt x="23" y="20"/>
                  </a:cubicBezTo>
                  <a:cubicBezTo>
                    <a:pt x="23" y="19"/>
                    <a:pt x="23" y="18"/>
                    <a:pt x="24" y="17"/>
                  </a:cubicBezTo>
                  <a:close/>
                  <a:moveTo>
                    <a:pt x="30" y="69"/>
                  </a:moveTo>
                  <a:cubicBezTo>
                    <a:pt x="30" y="70"/>
                    <a:pt x="30" y="70"/>
                    <a:pt x="30" y="69"/>
                  </a:cubicBezTo>
                  <a:cubicBezTo>
                    <a:pt x="30" y="69"/>
                    <a:pt x="30" y="69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9" y="68"/>
                    <a:pt x="29" y="69"/>
                    <a:pt x="30" y="69"/>
                  </a:cubicBezTo>
                  <a:close/>
                  <a:moveTo>
                    <a:pt x="22" y="59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58"/>
                    <a:pt x="22" y="58"/>
                    <a:pt x="22" y="57"/>
                  </a:cubicBezTo>
                  <a:cubicBezTo>
                    <a:pt x="22" y="57"/>
                    <a:pt x="22" y="57"/>
                    <a:pt x="21" y="57"/>
                  </a:cubicBezTo>
                  <a:cubicBezTo>
                    <a:pt x="21" y="58"/>
                    <a:pt x="21" y="59"/>
                    <a:pt x="21" y="59"/>
                  </a:cubicBezTo>
                  <a:cubicBezTo>
                    <a:pt x="22" y="60"/>
                    <a:pt x="22" y="60"/>
                    <a:pt x="22" y="59"/>
                  </a:cubicBezTo>
                  <a:close/>
                  <a:moveTo>
                    <a:pt x="21" y="65"/>
                  </a:moveTo>
                  <a:cubicBezTo>
                    <a:pt x="22" y="63"/>
                    <a:pt x="20" y="61"/>
                    <a:pt x="19" y="63"/>
                  </a:cubicBezTo>
                  <a:cubicBezTo>
                    <a:pt x="18" y="65"/>
                    <a:pt x="20" y="66"/>
                    <a:pt x="21" y="65"/>
                  </a:cubicBezTo>
                  <a:close/>
                  <a:moveTo>
                    <a:pt x="29" y="67"/>
                  </a:moveTo>
                  <a:cubicBezTo>
                    <a:pt x="29" y="67"/>
                    <a:pt x="29" y="67"/>
                    <a:pt x="29" y="67"/>
                  </a:cubicBezTo>
                  <a:cubicBezTo>
                    <a:pt x="29" y="66"/>
                    <a:pt x="29" y="65"/>
                    <a:pt x="29" y="64"/>
                  </a:cubicBezTo>
                  <a:cubicBezTo>
                    <a:pt x="29" y="63"/>
                    <a:pt x="28" y="64"/>
                    <a:pt x="28" y="64"/>
                  </a:cubicBezTo>
                  <a:cubicBezTo>
                    <a:pt x="28" y="64"/>
                    <a:pt x="28" y="63"/>
                    <a:pt x="28" y="63"/>
                  </a:cubicBezTo>
                  <a:cubicBezTo>
                    <a:pt x="28" y="63"/>
                    <a:pt x="27" y="62"/>
                    <a:pt x="27" y="63"/>
                  </a:cubicBezTo>
                  <a:cubicBezTo>
                    <a:pt x="27" y="63"/>
                    <a:pt x="27" y="64"/>
                    <a:pt x="27" y="65"/>
                  </a:cubicBezTo>
                  <a:cubicBezTo>
                    <a:pt x="28" y="66"/>
                    <a:pt x="28" y="66"/>
                    <a:pt x="29" y="67"/>
                  </a:cubicBezTo>
                  <a:close/>
                  <a:moveTo>
                    <a:pt x="26" y="63"/>
                  </a:moveTo>
                  <a:cubicBezTo>
                    <a:pt x="25" y="63"/>
                    <a:pt x="25" y="62"/>
                    <a:pt x="24" y="62"/>
                  </a:cubicBezTo>
                  <a:cubicBezTo>
                    <a:pt x="24" y="62"/>
                    <a:pt x="24" y="62"/>
                    <a:pt x="23" y="62"/>
                  </a:cubicBezTo>
                  <a:cubicBezTo>
                    <a:pt x="23" y="62"/>
                    <a:pt x="23" y="62"/>
                    <a:pt x="22" y="62"/>
                  </a:cubicBezTo>
                  <a:cubicBezTo>
                    <a:pt x="22" y="62"/>
                    <a:pt x="23" y="63"/>
                    <a:pt x="22" y="63"/>
                  </a:cubicBezTo>
                  <a:cubicBezTo>
                    <a:pt x="22" y="63"/>
                    <a:pt x="22" y="63"/>
                    <a:pt x="21" y="63"/>
                  </a:cubicBezTo>
                  <a:cubicBezTo>
                    <a:pt x="21" y="63"/>
                    <a:pt x="21" y="64"/>
                    <a:pt x="21" y="64"/>
                  </a:cubicBezTo>
                  <a:cubicBezTo>
                    <a:pt x="22" y="64"/>
                    <a:pt x="23" y="64"/>
                    <a:pt x="24" y="64"/>
                  </a:cubicBezTo>
                  <a:cubicBezTo>
                    <a:pt x="25" y="64"/>
                    <a:pt x="26" y="65"/>
                    <a:pt x="27" y="64"/>
                  </a:cubicBezTo>
                  <a:cubicBezTo>
                    <a:pt x="27" y="64"/>
                    <a:pt x="27" y="63"/>
                    <a:pt x="27" y="63"/>
                  </a:cubicBezTo>
                  <a:cubicBezTo>
                    <a:pt x="26" y="62"/>
                    <a:pt x="26" y="63"/>
                    <a:pt x="26" y="63"/>
                  </a:cubicBezTo>
                  <a:close/>
                  <a:moveTo>
                    <a:pt x="22" y="60"/>
                  </a:moveTo>
                  <a:cubicBezTo>
                    <a:pt x="22" y="60"/>
                    <a:pt x="23" y="60"/>
                    <a:pt x="22" y="60"/>
                  </a:cubicBezTo>
                  <a:cubicBezTo>
                    <a:pt x="21" y="60"/>
                    <a:pt x="22" y="60"/>
                    <a:pt x="21" y="61"/>
                  </a:cubicBezTo>
                  <a:cubicBezTo>
                    <a:pt x="21" y="61"/>
                    <a:pt x="20" y="59"/>
                    <a:pt x="18" y="59"/>
                  </a:cubicBezTo>
                  <a:cubicBezTo>
                    <a:pt x="17" y="59"/>
                    <a:pt x="17" y="59"/>
                    <a:pt x="16" y="60"/>
                  </a:cubicBezTo>
                  <a:cubicBezTo>
                    <a:pt x="16" y="60"/>
                    <a:pt x="16" y="61"/>
                    <a:pt x="16" y="61"/>
                  </a:cubicBezTo>
                  <a:cubicBezTo>
                    <a:pt x="17" y="61"/>
                    <a:pt x="17" y="61"/>
                    <a:pt x="18" y="61"/>
                  </a:cubicBezTo>
                  <a:cubicBezTo>
                    <a:pt x="19" y="61"/>
                    <a:pt x="19" y="62"/>
                    <a:pt x="21" y="62"/>
                  </a:cubicBezTo>
                  <a:cubicBezTo>
                    <a:pt x="22" y="62"/>
                    <a:pt x="22" y="61"/>
                    <a:pt x="22" y="60"/>
                  </a:cubicBezTo>
                  <a:close/>
                  <a:moveTo>
                    <a:pt x="32" y="14"/>
                  </a:moveTo>
                  <a:cubicBezTo>
                    <a:pt x="32" y="13"/>
                    <a:pt x="32" y="13"/>
                    <a:pt x="32" y="13"/>
                  </a:cubicBezTo>
                  <a:cubicBezTo>
                    <a:pt x="32" y="14"/>
                    <a:pt x="32" y="15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5"/>
                    <a:pt x="31" y="15"/>
                  </a:cubicBezTo>
                  <a:cubicBezTo>
                    <a:pt x="31" y="14"/>
                    <a:pt x="31" y="14"/>
                    <a:pt x="32" y="14"/>
                  </a:cubicBezTo>
                  <a:close/>
                  <a:moveTo>
                    <a:pt x="80" y="47"/>
                  </a:moveTo>
                  <a:cubicBezTo>
                    <a:pt x="80" y="47"/>
                    <a:pt x="80" y="47"/>
                    <a:pt x="80" y="47"/>
                  </a:cubicBezTo>
                  <a:cubicBezTo>
                    <a:pt x="80" y="50"/>
                    <a:pt x="80" y="50"/>
                    <a:pt x="79" y="50"/>
                  </a:cubicBezTo>
                  <a:cubicBezTo>
                    <a:pt x="77" y="50"/>
                    <a:pt x="75" y="48"/>
                    <a:pt x="72" y="48"/>
                  </a:cubicBezTo>
                  <a:cubicBezTo>
                    <a:pt x="72" y="48"/>
                    <a:pt x="73" y="50"/>
                    <a:pt x="72" y="50"/>
                  </a:cubicBezTo>
                  <a:cubicBezTo>
                    <a:pt x="72" y="51"/>
                    <a:pt x="71" y="50"/>
                    <a:pt x="71" y="50"/>
                  </a:cubicBezTo>
                  <a:cubicBezTo>
                    <a:pt x="70" y="49"/>
                    <a:pt x="69" y="48"/>
                    <a:pt x="68" y="47"/>
                  </a:cubicBezTo>
                  <a:cubicBezTo>
                    <a:pt x="68" y="46"/>
                    <a:pt x="69" y="45"/>
                    <a:pt x="68" y="44"/>
                  </a:cubicBezTo>
                  <a:cubicBezTo>
                    <a:pt x="66" y="44"/>
                    <a:pt x="64" y="44"/>
                    <a:pt x="62" y="44"/>
                  </a:cubicBezTo>
                  <a:cubicBezTo>
                    <a:pt x="62" y="44"/>
                    <a:pt x="62" y="46"/>
                    <a:pt x="62" y="46"/>
                  </a:cubicBezTo>
                  <a:cubicBezTo>
                    <a:pt x="61" y="46"/>
                    <a:pt x="60" y="46"/>
                    <a:pt x="60" y="45"/>
                  </a:cubicBezTo>
                  <a:cubicBezTo>
                    <a:pt x="60" y="45"/>
                    <a:pt x="60" y="45"/>
                    <a:pt x="61" y="45"/>
                  </a:cubicBezTo>
                  <a:cubicBezTo>
                    <a:pt x="61" y="45"/>
                    <a:pt x="62" y="45"/>
                    <a:pt x="62" y="45"/>
                  </a:cubicBezTo>
                  <a:cubicBezTo>
                    <a:pt x="62" y="44"/>
                    <a:pt x="62" y="44"/>
                    <a:pt x="62" y="43"/>
                  </a:cubicBezTo>
                  <a:cubicBezTo>
                    <a:pt x="63" y="43"/>
                    <a:pt x="62" y="42"/>
                    <a:pt x="62" y="42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4" y="40"/>
                    <a:pt x="64" y="39"/>
                    <a:pt x="64" y="38"/>
                  </a:cubicBezTo>
                  <a:cubicBezTo>
                    <a:pt x="65" y="37"/>
                    <a:pt x="65" y="38"/>
                    <a:pt x="65" y="38"/>
                  </a:cubicBezTo>
                  <a:cubicBezTo>
                    <a:pt x="66" y="38"/>
                    <a:pt x="67" y="37"/>
                    <a:pt x="67" y="38"/>
                  </a:cubicBezTo>
                  <a:cubicBezTo>
                    <a:pt x="67" y="39"/>
                    <a:pt x="67" y="40"/>
                    <a:pt x="67" y="41"/>
                  </a:cubicBezTo>
                  <a:cubicBezTo>
                    <a:pt x="67" y="41"/>
                    <a:pt x="66" y="42"/>
                    <a:pt x="67" y="43"/>
                  </a:cubicBezTo>
                  <a:cubicBezTo>
                    <a:pt x="67" y="43"/>
                    <a:pt x="67" y="43"/>
                    <a:pt x="68" y="43"/>
                  </a:cubicBezTo>
                  <a:cubicBezTo>
                    <a:pt x="68" y="42"/>
                    <a:pt x="68" y="41"/>
                    <a:pt x="68" y="40"/>
                  </a:cubicBezTo>
                  <a:cubicBezTo>
                    <a:pt x="68" y="40"/>
                    <a:pt x="68" y="39"/>
                    <a:pt x="68" y="38"/>
                  </a:cubicBezTo>
                  <a:cubicBezTo>
                    <a:pt x="68" y="38"/>
                    <a:pt x="68" y="39"/>
                    <a:pt x="68" y="39"/>
                  </a:cubicBezTo>
                  <a:cubicBezTo>
                    <a:pt x="69" y="40"/>
                    <a:pt x="69" y="40"/>
                    <a:pt x="70" y="41"/>
                  </a:cubicBezTo>
                  <a:cubicBezTo>
                    <a:pt x="70" y="41"/>
                    <a:pt x="70" y="42"/>
                    <a:pt x="70" y="43"/>
                  </a:cubicBezTo>
                  <a:cubicBezTo>
                    <a:pt x="70" y="43"/>
                    <a:pt x="70" y="44"/>
                    <a:pt x="70" y="44"/>
                  </a:cubicBezTo>
                  <a:cubicBezTo>
                    <a:pt x="71" y="44"/>
                    <a:pt x="72" y="42"/>
                    <a:pt x="71" y="40"/>
                  </a:cubicBezTo>
                  <a:cubicBezTo>
                    <a:pt x="70" y="39"/>
                    <a:pt x="70" y="40"/>
                    <a:pt x="70" y="38"/>
                  </a:cubicBezTo>
                  <a:cubicBezTo>
                    <a:pt x="70" y="37"/>
                    <a:pt x="71" y="38"/>
                    <a:pt x="72" y="39"/>
                  </a:cubicBezTo>
                  <a:cubicBezTo>
                    <a:pt x="72" y="39"/>
                    <a:pt x="71" y="39"/>
                    <a:pt x="72" y="40"/>
                  </a:cubicBezTo>
                  <a:cubicBezTo>
                    <a:pt x="72" y="42"/>
                    <a:pt x="72" y="46"/>
                    <a:pt x="74" y="45"/>
                  </a:cubicBezTo>
                  <a:cubicBezTo>
                    <a:pt x="75" y="45"/>
                    <a:pt x="74" y="44"/>
                    <a:pt x="74" y="43"/>
                  </a:cubicBezTo>
                  <a:cubicBezTo>
                    <a:pt x="75" y="41"/>
                    <a:pt x="75" y="41"/>
                    <a:pt x="75" y="42"/>
                  </a:cubicBezTo>
                  <a:cubicBezTo>
                    <a:pt x="76" y="43"/>
                    <a:pt x="77" y="45"/>
                    <a:pt x="76" y="46"/>
                  </a:cubicBezTo>
                  <a:cubicBezTo>
                    <a:pt x="76" y="47"/>
                    <a:pt x="75" y="45"/>
                    <a:pt x="74" y="46"/>
                  </a:cubicBezTo>
                  <a:cubicBezTo>
                    <a:pt x="74" y="46"/>
                    <a:pt x="74" y="47"/>
                    <a:pt x="74" y="47"/>
                  </a:cubicBezTo>
                  <a:cubicBezTo>
                    <a:pt x="74" y="47"/>
                    <a:pt x="75" y="47"/>
                    <a:pt x="75" y="47"/>
                  </a:cubicBezTo>
                  <a:cubicBezTo>
                    <a:pt x="77" y="47"/>
                    <a:pt x="76" y="46"/>
                    <a:pt x="78" y="46"/>
                  </a:cubicBezTo>
                  <a:cubicBezTo>
                    <a:pt x="78" y="46"/>
                    <a:pt x="78" y="46"/>
                    <a:pt x="79" y="46"/>
                  </a:cubicBezTo>
                  <a:cubicBezTo>
                    <a:pt x="79" y="46"/>
                    <a:pt x="78" y="47"/>
                    <a:pt x="79" y="47"/>
                  </a:cubicBezTo>
                  <a:cubicBezTo>
                    <a:pt x="79" y="47"/>
                    <a:pt x="80" y="47"/>
                    <a:pt x="80" y="47"/>
                  </a:cubicBezTo>
                  <a:close/>
                  <a:moveTo>
                    <a:pt x="91" y="58"/>
                  </a:moveTo>
                  <a:cubicBezTo>
                    <a:pt x="91" y="58"/>
                    <a:pt x="91" y="58"/>
                    <a:pt x="90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0" y="57"/>
                    <a:pt x="90" y="57"/>
                  </a:cubicBezTo>
                  <a:cubicBezTo>
                    <a:pt x="89" y="55"/>
                    <a:pt x="87" y="54"/>
                    <a:pt x="88" y="53"/>
                  </a:cubicBezTo>
                  <a:cubicBezTo>
                    <a:pt x="89" y="51"/>
                    <a:pt x="89" y="56"/>
                    <a:pt x="91" y="57"/>
                  </a:cubicBezTo>
                  <a:cubicBezTo>
                    <a:pt x="91" y="57"/>
                    <a:pt x="91" y="57"/>
                    <a:pt x="91" y="58"/>
                  </a:cubicBezTo>
                  <a:close/>
                  <a:moveTo>
                    <a:pt x="87" y="98"/>
                  </a:moveTo>
                  <a:cubicBezTo>
                    <a:pt x="86" y="99"/>
                    <a:pt x="85" y="99"/>
                    <a:pt x="85" y="101"/>
                  </a:cubicBezTo>
                  <a:cubicBezTo>
                    <a:pt x="85" y="102"/>
                    <a:pt x="85" y="103"/>
                    <a:pt x="85" y="105"/>
                  </a:cubicBezTo>
                  <a:cubicBezTo>
                    <a:pt x="85" y="105"/>
                    <a:pt x="85" y="105"/>
                    <a:pt x="85" y="106"/>
                  </a:cubicBezTo>
                  <a:cubicBezTo>
                    <a:pt x="85" y="107"/>
                    <a:pt x="84" y="109"/>
                    <a:pt x="84" y="111"/>
                  </a:cubicBezTo>
                  <a:cubicBezTo>
                    <a:pt x="85" y="111"/>
                    <a:pt x="86" y="112"/>
                    <a:pt x="86" y="111"/>
                  </a:cubicBezTo>
                  <a:cubicBezTo>
                    <a:pt x="87" y="110"/>
                    <a:pt x="87" y="108"/>
                    <a:pt x="88" y="106"/>
                  </a:cubicBezTo>
                  <a:cubicBezTo>
                    <a:pt x="88" y="103"/>
                    <a:pt x="89" y="102"/>
                    <a:pt x="89" y="99"/>
                  </a:cubicBezTo>
                  <a:cubicBezTo>
                    <a:pt x="89" y="97"/>
                    <a:pt x="89" y="97"/>
                    <a:pt x="88" y="96"/>
                  </a:cubicBezTo>
                  <a:cubicBezTo>
                    <a:pt x="88" y="96"/>
                    <a:pt x="87" y="98"/>
                    <a:pt x="87" y="98"/>
                  </a:cubicBezTo>
                  <a:close/>
                  <a:moveTo>
                    <a:pt x="130" y="73"/>
                  </a:moveTo>
                  <a:cubicBezTo>
                    <a:pt x="129" y="73"/>
                    <a:pt x="129" y="73"/>
                    <a:pt x="129" y="73"/>
                  </a:cubicBezTo>
                  <a:cubicBezTo>
                    <a:pt x="129" y="73"/>
                    <a:pt x="129" y="75"/>
                    <a:pt x="128" y="75"/>
                  </a:cubicBezTo>
                  <a:cubicBezTo>
                    <a:pt x="128" y="75"/>
                    <a:pt x="128" y="73"/>
                    <a:pt x="128" y="73"/>
                  </a:cubicBezTo>
                  <a:cubicBezTo>
                    <a:pt x="128" y="74"/>
                    <a:pt x="128" y="75"/>
                    <a:pt x="128" y="76"/>
                  </a:cubicBezTo>
                  <a:cubicBezTo>
                    <a:pt x="128" y="76"/>
                    <a:pt x="129" y="76"/>
                    <a:pt x="129" y="76"/>
                  </a:cubicBezTo>
                  <a:cubicBezTo>
                    <a:pt x="129" y="76"/>
                    <a:pt x="129" y="77"/>
                    <a:pt x="129" y="77"/>
                  </a:cubicBezTo>
                  <a:cubicBezTo>
                    <a:pt x="129" y="77"/>
                    <a:pt x="130" y="77"/>
                    <a:pt x="130" y="77"/>
                  </a:cubicBezTo>
                  <a:cubicBezTo>
                    <a:pt x="132" y="77"/>
                    <a:pt x="131" y="73"/>
                    <a:pt x="130" y="73"/>
                  </a:cubicBezTo>
                  <a:cubicBezTo>
                    <a:pt x="130" y="73"/>
                    <a:pt x="130" y="73"/>
                    <a:pt x="130" y="73"/>
                  </a:cubicBezTo>
                  <a:close/>
                  <a:moveTo>
                    <a:pt x="125" y="75"/>
                  </a:moveTo>
                  <a:cubicBezTo>
                    <a:pt x="125" y="75"/>
                    <a:pt x="126" y="75"/>
                    <a:pt x="126" y="75"/>
                  </a:cubicBezTo>
                  <a:cubicBezTo>
                    <a:pt x="127" y="74"/>
                    <a:pt x="126" y="74"/>
                    <a:pt x="126" y="74"/>
                  </a:cubicBezTo>
                  <a:cubicBezTo>
                    <a:pt x="127" y="73"/>
                    <a:pt x="127" y="74"/>
                    <a:pt x="127" y="74"/>
                  </a:cubicBezTo>
                  <a:cubicBezTo>
                    <a:pt x="127" y="73"/>
                    <a:pt x="127" y="73"/>
                    <a:pt x="128" y="73"/>
                  </a:cubicBezTo>
                  <a:cubicBezTo>
                    <a:pt x="128" y="73"/>
                    <a:pt x="128" y="72"/>
                    <a:pt x="128" y="72"/>
                  </a:cubicBezTo>
                  <a:cubicBezTo>
                    <a:pt x="128" y="71"/>
                    <a:pt x="129" y="71"/>
                    <a:pt x="129" y="72"/>
                  </a:cubicBezTo>
                  <a:cubicBezTo>
                    <a:pt x="129" y="72"/>
                    <a:pt x="128" y="73"/>
                    <a:pt x="128" y="73"/>
                  </a:cubicBezTo>
                  <a:cubicBezTo>
                    <a:pt x="129" y="73"/>
                    <a:pt x="129" y="72"/>
                    <a:pt x="129" y="72"/>
                  </a:cubicBezTo>
                  <a:cubicBezTo>
                    <a:pt x="130" y="72"/>
                    <a:pt x="130" y="71"/>
                    <a:pt x="130" y="71"/>
                  </a:cubicBezTo>
                  <a:cubicBezTo>
                    <a:pt x="130" y="71"/>
                    <a:pt x="129" y="71"/>
                    <a:pt x="129" y="71"/>
                  </a:cubicBezTo>
                  <a:cubicBezTo>
                    <a:pt x="129" y="71"/>
                    <a:pt x="129" y="70"/>
                    <a:pt x="129" y="69"/>
                  </a:cubicBezTo>
                  <a:cubicBezTo>
                    <a:pt x="129" y="69"/>
                    <a:pt x="128" y="70"/>
                    <a:pt x="128" y="69"/>
                  </a:cubicBezTo>
                  <a:cubicBezTo>
                    <a:pt x="128" y="68"/>
                    <a:pt x="128" y="67"/>
                    <a:pt x="128" y="66"/>
                  </a:cubicBezTo>
                  <a:cubicBezTo>
                    <a:pt x="128" y="65"/>
                    <a:pt x="127" y="65"/>
                    <a:pt x="127" y="66"/>
                  </a:cubicBezTo>
                  <a:cubicBezTo>
                    <a:pt x="126" y="68"/>
                    <a:pt x="126" y="67"/>
                    <a:pt x="126" y="69"/>
                  </a:cubicBezTo>
                  <a:cubicBezTo>
                    <a:pt x="126" y="69"/>
                    <a:pt x="127" y="72"/>
                    <a:pt x="127" y="72"/>
                  </a:cubicBezTo>
                  <a:cubicBezTo>
                    <a:pt x="126" y="73"/>
                    <a:pt x="125" y="72"/>
                    <a:pt x="125" y="75"/>
                  </a:cubicBezTo>
                  <a:close/>
                  <a:moveTo>
                    <a:pt x="127" y="60"/>
                  </a:moveTo>
                  <a:cubicBezTo>
                    <a:pt x="127" y="60"/>
                    <a:pt x="127" y="60"/>
                    <a:pt x="127" y="59"/>
                  </a:cubicBezTo>
                  <a:cubicBezTo>
                    <a:pt x="127" y="59"/>
                    <a:pt x="126" y="59"/>
                    <a:pt x="126" y="59"/>
                  </a:cubicBezTo>
                  <a:cubicBezTo>
                    <a:pt x="126" y="60"/>
                    <a:pt x="126" y="61"/>
                    <a:pt x="126" y="61"/>
                  </a:cubicBezTo>
                  <a:cubicBezTo>
                    <a:pt x="126" y="62"/>
                    <a:pt x="125" y="62"/>
                    <a:pt x="126" y="63"/>
                  </a:cubicBezTo>
                  <a:cubicBezTo>
                    <a:pt x="126" y="63"/>
                    <a:pt x="127" y="63"/>
                    <a:pt x="127" y="63"/>
                  </a:cubicBezTo>
                  <a:cubicBezTo>
                    <a:pt x="127" y="63"/>
                    <a:pt x="127" y="62"/>
                    <a:pt x="127" y="61"/>
                  </a:cubicBezTo>
                  <a:cubicBezTo>
                    <a:pt x="127" y="61"/>
                    <a:pt x="127" y="61"/>
                    <a:pt x="127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82"/>
            <p:cNvSpPr/>
            <p:nvPr/>
          </p:nvSpPr>
          <p:spPr bwMode="auto">
            <a:xfrm>
              <a:off x="11421531" y="1504046"/>
              <a:ext cx="85301" cy="141879"/>
            </a:xfrm>
            <a:custGeom>
              <a:avLst/>
              <a:gdLst>
                <a:gd name="T0" fmla="*/ 4 w 45"/>
                <a:gd name="T1" fmla="*/ 46 h 75"/>
                <a:gd name="T2" fmla="*/ 4 w 45"/>
                <a:gd name="T3" fmla="*/ 40 h 75"/>
                <a:gd name="T4" fmla="*/ 9 w 45"/>
                <a:gd name="T5" fmla="*/ 40 h 75"/>
                <a:gd name="T6" fmla="*/ 6 w 45"/>
                <a:gd name="T7" fmla="*/ 30 h 75"/>
                <a:gd name="T8" fmla="*/ 12 w 45"/>
                <a:gd name="T9" fmla="*/ 11 h 75"/>
                <a:gd name="T10" fmla="*/ 45 w 45"/>
                <a:gd name="T11" fmla="*/ 11 h 75"/>
                <a:gd name="T12" fmla="*/ 41 w 45"/>
                <a:gd name="T13" fmla="*/ 19 h 75"/>
                <a:gd name="T14" fmla="*/ 27 w 45"/>
                <a:gd name="T15" fmla="*/ 13 h 75"/>
                <a:gd name="T16" fmla="*/ 15 w 45"/>
                <a:gd name="T17" fmla="*/ 29 h 75"/>
                <a:gd name="T18" fmla="*/ 18 w 45"/>
                <a:gd name="T19" fmla="*/ 39 h 75"/>
                <a:gd name="T20" fmla="*/ 19 w 45"/>
                <a:gd name="T21" fmla="*/ 40 h 75"/>
                <a:gd name="T22" fmla="*/ 31 w 45"/>
                <a:gd name="T23" fmla="*/ 40 h 75"/>
                <a:gd name="T24" fmla="*/ 31 w 45"/>
                <a:gd name="T25" fmla="*/ 46 h 75"/>
                <a:gd name="T26" fmla="*/ 21 w 45"/>
                <a:gd name="T27" fmla="*/ 46 h 75"/>
                <a:gd name="T28" fmla="*/ 23 w 45"/>
                <a:gd name="T29" fmla="*/ 51 h 75"/>
                <a:gd name="T30" fmla="*/ 17 w 45"/>
                <a:gd name="T31" fmla="*/ 69 h 75"/>
                <a:gd name="T32" fmla="*/ 38 w 45"/>
                <a:gd name="T33" fmla="*/ 69 h 75"/>
                <a:gd name="T34" fmla="*/ 38 w 45"/>
                <a:gd name="T35" fmla="*/ 75 h 75"/>
                <a:gd name="T36" fmla="*/ 0 w 45"/>
                <a:gd name="T37" fmla="*/ 75 h 75"/>
                <a:gd name="T38" fmla="*/ 0 w 45"/>
                <a:gd name="T39" fmla="*/ 69 h 75"/>
                <a:gd name="T40" fmla="*/ 3 w 45"/>
                <a:gd name="T41" fmla="*/ 69 h 75"/>
                <a:gd name="T42" fmla="*/ 14 w 45"/>
                <a:gd name="T43" fmla="*/ 53 h 75"/>
                <a:gd name="T44" fmla="*/ 12 w 45"/>
                <a:gd name="T45" fmla="*/ 46 h 75"/>
                <a:gd name="T46" fmla="*/ 4 w 45"/>
                <a:gd name="T47" fmla="*/ 4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75">
                  <a:moveTo>
                    <a:pt x="4" y="46"/>
                  </a:moveTo>
                  <a:cubicBezTo>
                    <a:pt x="4" y="40"/>
                    <a:pt x="4" y="40"/>
                    <a:pt x="4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7" y="37"/>
                    <a:pt x="6" y="34"/>
                    <a:pt x="6" y="30"/>
                  </a:cubicBezTo>
                  <a:cubicBezTo>
                    <a:pt x="5" y="23"/>
                    <a:pt x="7" y="16"/>
                    <a:pt x="12" y="11"/>
                  </a:cubicBezTo>
                  <a:cubicBezTo>
                    <a:pt x="22" y="0"/>
                    <a:pt x="39" y="5"/>
                    <a:pt x="45" y="11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37" y="14"/>
                    <a:pt x="34" y="13"/>
                    <a:pt x="27" y="13"/>
                  </a:cubicBezTo>
                  <a:cubicBezTo>
                    <a:pt x="19" y="13"/>
                    <a:pt x="14" y="19"/>
                    <a:pt x="15" y="29"/>
                  </a:cubicBezTo>
                  <a:cubicBezTo>
                    <a:pt x="15" y="32"/>
                    <a:pt x="17" y="36"/>
                    <a:pt x="18" y="39"/>
                  </a:cubicBezTo>
                  <a:cubicBezTo>
                    <a:pt x="18" y="39"/>
                    <a:pt x="18" y="40"/>
                    <a:pt x="1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2" y="48"/>
                    <a:pt x="22" y="49"/>
                    <a:pt x="23" y="51"/>
                  </a:cubicBezTo>
                  <a:cubicBezTo>
                    <a:pt x="24" y="57"/>
                    <a:pt x="22" y="65"/>
                    <a:pt x="17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0" y="66"/>
                    <a:pt x="16" y="62"/>
                    <a:pt x="14" y="53"/>
                  </a:cubicBezTo>
                  <a:cubicBezTo>
                    <a:pt x="14" y="51"/>
                    <a:pt x="13" y="49"/>
                    <a:pt x="12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83"/>
            <p:cNvSpPr/>
            <p:nvPr/>
          </p:nvSpPr>
          <p:spPr bwMode="auto">
            <a:xfrm>
              <a:off x="11527722" y="1430060"/>
              <a:ext cx="120988" cy="132304"/>
            </a:xfrm>
            <a:custGeom>
              <a:avLst/>
              <a:gdLst>
                <a:gd name="T0" fmla="*/ 59 w 139"/>
                <a:gd name="T1" fmla="*/ 152 h 152"/>
                <a:gd name="T2" fmla="*/ 59 w 139"/>
                <a:gd name="T3" fmla="*/ 104 h 152"/>
                <a:gd name="T4" fmla="*/ 26 w 139"/>
                <a:gd name="T5" fmla="*/ 104 h 152"/>
                <a:gd name="T6" fmla="*/ 26 w 139"/>
                <a:gd name="T7" fmla="*/ 89 h 152"/>
                <a:gd name="T8" fmla="*/ 59 w 139"/>
                <a:gd name="T9" fmla="*/ 89 h 152"/>
                <a:gd name="T10" fmla="*/ 59 w 139"/>
                <a:gd name="T11" fmla="*/ 78 h 152"/>
                <a:gd name="T12" fmla="*/ 26 w 139"/>
                <a:gd name="T13" fmla="*/ 78 h 152"/>
                <a:gd name="T14" fmla="*/ 26 w 139"/>
                <a:gd name="T15" fmla="*/ 65 h 152"/>
                <a:gd name="T16" fmla="*/ 56 w 139"/>
                <a:gd name="T17" fmla="*/ 65 h 152"/>
                <a:gd name="T18" fmla="*/ 0 w 139"/>
                <a:gd name="T19" fmla="*/ 0 h 152"/>
                <a:gd name="T20" fmla="*/ 24 w 139"/>
                <a:gd name="T21" fmla="*/ 0 h 152"/>
                <a:gd name="T22" fmla="*/ 69 w 139"/>
                <a:gd name="T23" fmla="*/ 50 h 152"/>
                <a:gd name="T24" fmla="*/ 115 w 139"/>
                <a:gd name="T25" fmla="*/ 0 h 152"/>
                <a:gd name="T26" fmla="*/ 139 w 139"/>
                <a:gd name="T27" fmla="*/ 0 h 152"/>
                <a:gd name="T28" fmla="*/ 80 w 139"/>
                <a:gd name="T29" fmla="*/ 65 h 152"/>
                <a:gd name="T30" fmla="*/ 113 w 139"/>
                <a:gd name="T31" fmla="*/ 65 h 152"/>
                <a:gd name="T32" fmla="*/ 113 w 139"/>
                <a:gd name="T33" fmla="*/ 78 h 152"/>
                <a:gd name="T34" fmla="*/ 78 w 139"/>
                <a:gd name="T35" fmla="*/ 78 h 152"/>
                <a:gd name="T36" fmla="*/ 78 w 139"/>
                <a:gd name="T37" fmla="*/ 89 h 152"/>
                <a:gd name="T38" fmla="*/ 113 w 139"/>
                <a:gd name="T39" fmla="*/ 89 h 152"/>
                <a:gd name="T40" fmla="*/ 113 w 139"/>
                <a:gd name="T41" fmla="*/ 104 h 152"/>
                <a:gd name="T42" fmla="*/ 78 w 139"/>
                <a:gd name="T43" fmla="*/ 104 h 152"/>
                <a:gd name="T44" fmla="*/ 78 w 139"/>
                <a:gd name="T45" fmla="*/ 152 h 152"/>
                <a:gd name="T46" fmla="*/ 59 w 139"/>
                <a:gd name="T47" fmla="*/ 152 h 152"/>
                <a:gd name="T48" fmla="*/ 59 w 139"/>
                <a:gd name="T4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52">
                  <a:moveTo>
                    <a:pt x="59" y="152"/>
                  </a:moveTo>
                  <a:lnTo>
                    <a:pt x="59" y="104"/>
                  </a:lnTo>
                  <a:lnTo>
                    <a:pt x="26" y="104"/>
                  </a:lnTo>
                  <a:lnTo>
                    <a:pt x="26" y="89"/>
                  </a:lnTo>
                  <a:lnTo>
                    <a:pt x="59" y="89"/>
                  </a:lnTo>
                  <a:lnTo>
                    <a:pt x="59" y="78"/>
                  </a:lnTo>
                  <a:lnTo>
                    <a:pt x="26" y="78"/>
                  </a:lnTo>
                  <a:lnTo>
                    <a:pt x="26" y="65"/>
                  </a:lnTo>
                  <a:lnTo>
                    <a:pt x="56" y="6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69" y="50"/>
                  </a:lnTo>
                  <a:lnTo>
                    <a:pt x="115" y="0"/>
                  </a:lnTo>
                  <a:lnTo>
                    <a:pt x="139" y="0"/>
                  </a:lnTo>
                  <a:lnTo>
                    <a:pt x="80" y="65"/>
                  </a:lnTo>
                  <a:lnTo>
                    <a:pt x="113" y="65"/>
                  </a:lnTo>
                  <a:lnTo>
                    <a:pt x="113" y="78"/>
                  </a:lnTo>
                  <a:lnTo>
                    <a:pt x="78" y="78"/>
                  </a:lnTo>
                  <a:lnTo>
                    <a:pt x="78" y="89"/>
                  </a:lnTo>
                  <a:lnTo>
                    <a:pt x="113" y="89"/>
                  </a:lnTo>
                  <a:lnTo>
                    <a:pt x="113" y="104"/>
                  </a:lnTo>
                  <a:lnTo>
                    <a:pt x="78" y="104"/>
                  </a:lnTo>
                  <a:lnTo>
                    <a:pt x="78" y="152"/>
                  </a:lnTo>
                  <a:lnTo>
                    <a:pt x="59" y="152"/>
                  </a:lnTo>
                  <a:lnTo>
                    <a:pt x="59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84"/>
            <p:cNvSpPr/>
            <p:nvPr/>
          </p:nvSpPr>
          <p:spPr bwMode="auto">
            <a:xfrm>
              <a:off x="11121236" y="1130635"/>
              <a:ext cx="498750" cy="254163"/>
            </a:xfrm>
            <a:custGeom>
              <a:avLst/>
              <a:gdLst>
                <a:gd name="T0" fmla="*/ 263 w 263"/>
                <a:gd name="T1" fmla="*/ 107 h 134"/>
                <a:gd name="T2" fmla="*/ 244 w 263"/>
                <a:gd name="T3" fmla="*/ 134 h 134"/>
                <a:gd name="T4" fmla="*/ 225 w 263"/>
                <a:gd name="T5" fmla="*/ 107 h 134"/>
                <a:gd name="T6" fmla="*/ 238 w 263"/>
                <a:gd name="T7" fmla="*/ 107 h 134"/>
                <a:gd name="T8" fmla="*/ 132 w 263"/>
                <a:gd name="T9" fmla="*/ 12 h 134"/>
                <a:gd name="T10" fmla="*/ 25 w 263"/>
                <a:gd name="T11" fmla="*/ 107 h 134"/>
                <a:gd name="T12" fmla="*/ 38 w 263"/>
                <a:gd name="T13" fmla="*/ 107 h 134"/>
                <a:gd name="T14" fmla="*/ 19 w 263"/>
                <a:gd name="T15" fmla="*/ 134 h 134"/>
                <a:gd name="T16" fmla="*/ 0 w 263"/>
                <a:gd name="T17" fmla="*/ 107 h 134"/>
                <a:gd name="T18" fmla="*/ 13 w 263"/>
                <a:gd name="T19" fmla="*/ 107 h 134"/>
                <a:gd name="T20" fmla="*/ 132 w 263"/>
                <a:gd name="T21" fmla="*/ 0 h 134"/>
                <a:gd name="T22" fmla="*/ 250 w 263"/>
                <a:gd name="T23" fmla="*/ 107 h 134"/>
                <a:gd name="T24" fmla="*/ 263 w 263"/>
                <a:gd name="T25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134">
                  <a:moveTo>
                    <a:pt x="263" y="107"/>
                  </a:moveTo>
                  <a:cubicBezTo>
                    <a:pt x="244" y="134"/>
                    <a:pt x="244" y="134"/>
                    <a:pt x="244" y="134"/>
                  </a:cubicBezTo>
                  <a:cubicBezTo>
                    <a:pt x="225" y="107"/>
                    <a:pt x="225" y="107"/>
                    <a:pt x="225" y="107"/>
                  </a:cubicBezTo>
                  <a:cubicBezTo>
                    <a:pt x="238" y="107"/>
                    <a:pt x="238" y="107"/>
                    <a:pt x="238" y="107"/>
                  </a:cubicBezTo>
                  <a:cubicBezTo>
                    <a:pt x="232" y="53"/>
                    <a:pt x="187" y="12"/>
                    <a:pt x="132" y="12"/>
                  </a:cubicBezTo>
                  <a:cubicBezTo>
                    <a:pt x="76" y="12"/>
                    <a:pt x="31" y="53"/>
                    <a:pt x="25" y="107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20" y="47"/>
                    <a:pt x="70" y="0"/>
                    <a:pt x="132" y="0"/>
                  </a:cubicBezTo>
                  <a:cubicBezTo>
                    <a:pt x="193" y="0"/>
                    <a:pt x="243" y="47"/>
                    <a:pt x="250" y="107"/>
                  </a:cubicBezTo>
                  <a:cubicBezTo>
                    <a:pt x="263" y="107"/>
                    <a:pt x="263" y="107"/>
                    <a:pt x="263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85"/>
            <p:cNvSpPr/>
            <p:nvPr/>
          </p:nvSpPr>
          <p:spPr bwMode="auto">
            <a:xfrm>
              <a:off x="11241354" y="1509268"/>
              <a:ext cx="130563" cy="136656"/>
            </a:xfrm>
            <a:custGeom>
              <a:avLst/>
              <a:gdLst>
                <a:gd name="T0" fmla="*/ 58 w 69"/>
                <a:gd name="T1" fmla="*/ 45 h 72"/>
                <a:gd name="T2" fmla="*/ 69 w 69"/>
                <a:gd name="T3" fmla="*/ 47 h 72"/>
                <a:gd name="T4" fmla="*/ 60 w 69"/>
                <a:gd name="T5" fmla="*/ 66 h 72"/>
                <a:gd name="T6" fmla="*/ 40 w 69"/>
                <a:gd name="T7" fmla="*/ 72 h 72"/>
                <a:gd name="T8" fmla="*/ 17 w 69"/>
                <a:gd name="T9" fmla="*/ 63 h 72"/>
                <a:gd name="T10" fmla="*/ 10 w 69"/>
                <a:gd name="T11" fmla="*/ 47 h 72"/>
                <a:gd name="T12" fmla="*/ 0 w 69"/>
                <a:gd name="T13" fmla="*/ 47 h 72"/>
                <a:gd name="T14" fmla="*/ 0 w 69"/>
                <a:gd name="T15" fmla="*/ 40 h 72"/>
                <a:gd name="T16" fmla="*/ 9 w 69"/>
                <a:gd name="T17" fmla="*/ 40 h 72"/>
                <a:gd name="T18" fmla="*/ 9 w 69"/>
                <a:gd name="T19" fmla="*/ 36 h 72"/>
                <a:gd name="T20" fmla="*/ 9 w 69"/>
                <a:gd name="T21" fmla="*/ 35 h 72"/>
                <a:gd name="T22" fmla="*/ 0 w 69"/>
                <a:gd name="T23" fmla="*/ 35 h 72"/>
                <a:gd name="T24" fmla="*/ 0 w 69"/>
                <a:gd name="T25" fmla="*/ 29 h 72"/>
                <a:gd name="T26" fmla="*/ 9 w 69"/>
                <a:gd name="T27" fmla="*/ 29 h 72"/>
                <a:gd name="T28" fmla="*/ 18 w 69"/>
                <a:gd name="T29" fmla="*/ 9 h 72"/>
                <a:gd name="T30" fmla="*/ 40 w 69"/>
                <a:gd name="T31" fmla="*/ 0 h 72"/>
                <a:gd name="T32" fmla="*/ 68 w 69"/>
                <a:gd name="T33" fmla="*/ 22 h 72"/>
                <a:gd name="T34" fmla="*/ 57 w 69"/>
                <a:gd name="T35" fmla="*/ 24 h 72"/>
                <a:gd name="T36" fmla="*/ 41 w 69"/>
                <a:gd name="T37" fmla="*/ 9 h 72"/>
                <a:gd name="T38" fmla="*/ 21 w 69"/>
                <a:gd name="T39" fmla="*/ 29 h 72"/>
                <a:gd name="T40" fmla="*/ 50 w 69"/>
                <a:gd name="T41" fmla="*/ 29 h 72"/>
                <a:gd name="T42" fmla="*/ 50 w 69"/>
                <a:gd name="T43" fmla="*/ 35 h 72"/>
                <a:gd name="T44" fmla="*/ 21 w 69"/>
                <a:gd name="T45" fmla="*/ 35 h 72"/>
                <a:gd name="T46" fmla="*/ 21 w 69"/>
                <a:gd name="T47" fmla="*/ 36 h 72"/>
                <a:gd name="T48" fmla="*/ 21 w 69"/>
                <a:gd name="T49" fmla="*/ 40 h 72"/>
                <a:gd name="T50" fmla="*/ 50 w 69"/>
                <a:gd name="T51" fmla="*/ 40 h 72"/>
                <a:gd name="T52" fmla="*/ 50 w 69"/>
                <a:gd name="T53" fmla="*/ 47 h 72"/>
                <a:gd name="T54" fmla="*/ 22 w 69"/>
                <a:gd name="T55" fmla="*/ 47 h 72"/>
                <a:gd name="T56" fmla="*/ 40 w 69"/>
                <a:gd name="T57" fmla="*/ 63 h 72"/>
                <a:gd name="T58" fmla="*/ 58 w 69"/>
                <a:gd name="T59" fmla="*/ 4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" h="72">
                  <a:moveTo>
                    <a:pt x="58" y="45"/>
                  </a:moveTo>
                  <a:cubicBezTo>
                    <a:pt x="69" y="47"/>
                    <a:pt x="69" y="47"/>
                    <a:pt x="69" y="47"/>
                  </a:cubicBezTo>
                  <a:cubicBezTo>
                    <a:pt x="68" y="55"/>
                    <a:pt x="65" y="61"/>
                    <a:pt x="60" y="66"/>
                  </a:cubicBezTo>
                  <a:cubicBezTo>
                    <a:pt x="55" y="70"/>
                    <a:pt x="48" y="72"/>
                    <a:pt x="40" y="72"/>
                  </a:cubicBezTo>
                  <a:cubicBezTo>
                    <a:pt x="30" y="72"/>
                    <a:pt x="23" y="69"/>
                    <a:pt x="17" y="63"/>
                  </a:cubicBezTo>
                  <a:cubicBezTo>
                    <a:pt x="13" y="59"/>
                    <a:pt x="11" y="53"/>
                    <a:pt x="1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39"/>
                    <a:pt x="9" y="38"/>
                    <a:pt x="9" y="36"/>
                  </a:cubicBezTo>
                  <a:cubicBezTo>
                    <a:pt x="9" y="36"/>
                    <a:pt x="9" y="36"/>
                    <a:pt x="9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0"/>
                    <a:pt x="13" y="13"/>
                    <a:pt x="18" y="9"/>
                  </a:cubicBezTo>
                  <a:cubicBezTo>
                    <a:pt x="24" y="3"/>
                    <a:pt x="31" y="0"/>
                    <a:pt x="40" y="0"/>
                  </a:cubicBezTo>
                  <a:cubicBezTo>
                    <a:pt x="56" y="0"/>
                    <a:pt x="65" y="7"/>
                    <a:pt x="68" y="22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5" y="14"/>
                    <a:pt x="49" y="9"/>
                    <a:pt x="41" y="9"/>
                  </a:cubicBezTo>
                  <a:cubicBezTo>
                    <a:pt x="30" y="9"/>
                    <a:pt x="23" y="16"/>
                    <a:pt x="21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9"/>
                    <a:pt x="21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4" y="57"/>
                    <a:pt x="30" y="63"/>
                    <a:pt x="40" y="63"/>
                  </a:cubicBezTo>
                  <a:cubicBezTo>
                    <a:pt x="50" y="63"/>
                    <a:pt x="56" y="57"/>
                    <a:pt x="58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6"/>
            <p:cNvSpPr>
              <a:spLocks noEditPoints="1"/>
            </p:cNvSpPr>
            <p:nvPr/>
          </p:nvSpPr>
          <p:spPr bwMode="auto">
            <a:xfrm>
              <a:off x="11114273" y="1399595"/>
              <a:ext cx="92264" cy="147971"/>
            </a:xfrm>
            <a:custGeom>
              <a:avLst/>
              <a:gdLst>
                <a:gd name="T0" fmla="*/ 0 w 49"/>
                <a:gd name="T1" fmla="*/ 50 h 78"/>
                <a:gd name="T2" fmla="*/ 7 w 49"/>
                <a:gd name="T3" fmla="*/ 50 h 78"/>
                <a:gd name="T4" fmla="*/ 13 w 49"/>
                <a:gd name="T5" fmla="*/ 60 h 78"/>
                <a:gd name="T6" fmla="*/ 16 w 49"/>
                <a:gd name="T7" fmla="*/ 62 h 78"/>
                <a:gd name="T8" fmla="*/ 16 w 49"/>
                <a:gd name="T9" fmla="*/ 40 h 78"/>
                <a:gd name="T10" fmla="*/ 6 w 49"/>
                <a:gd name="T11" fmla="*/ 35 h 78"/>
                <a:gd name="T12" fmla="*/ 2 w 49"/>
                <a:gd name="T13" fmla="*/ 25 h 78"/>
                <a:gd name="T14" fmla="*/ 8 w 49"/>
                <a:gd name="T15" fmla="*/ 12 h 78"/>
                <a:gd name="T16" fmla="*/ 16 w 49"/>
                <a:gd name="T17" fmla="*/ 9 h 78"/>
                <a:gd name="T18" fmla="*/ 16 w 49"/>
                <a:gd name="T19" fmla="*/ 0 h 78"/>
                <a:gd name="T20" fmla="*/ 22 w 49"/>
                <a:gd name="T21" fmla="*/ 0 h 78"/>
                <a:gd name="T22" fmla="*/ 22 w 49"/>
                <a:gd name="T23" fmla="*/ 8 h 78"/>
                <a:gd name="T24" fmla="*/ 24 w 49"/>
                <a:gd name="T25" fmla="*/ 8 h 78"/>
                <a:gd name="T26" fmla="*/ 26 w 49"/>
                <a:gd name="T27" fmla="*/ 8 h 78"/>
                <a:gd name="T28" fmla="*/ 26 w 49"/>
                <a:gd name="T29" fmla="*/ 0 h 78"/>
                <a:gd name="T30" fmla="*/ 31 w 49"/>
                <a:gd name="T31" fmla="*/ 0 h 78"/>
                <a:gd name="T32" fmla="*/ 31 w 49"/>
                <a:gd name="T33" fmla="*/ 8 h 78"/>
                <a:gd name="T34" fmla="*/ 41 w 49"/>
                <a:gd name="T35" fmla="*/ 13 h 78"/>
                <a:gd name="T36" fmla="*/ 47 w 49"/>
                <a:gd name="T37" fmla="*/ 26 h 78"/>
                <a:gd name="T38" fmla="*/ 39 w 49"/>
                <a:gd name="T39" fmla="*/ 27 h 78"/>
                <a:gd name="T40" fmla="*/ 31 w 49"/>
                <a:gd name="T41" fmla="*/ 16 h 78"/>
                <a:gd name="T42" fmla="*/ 31 w 49"/>
                <a:gd name="T43" fmla="*/ 36 h 78"/>
                <a:gd name="T44" fmla="*/ 38 w 49"/>
                <a:gd name="T45" fmla="*/ 38 h 78"/>
                <a:gd name="T46" fmla="*/ 46 w 49"/>
                <a:gd name="T47" fmla="*/ 43 h 78"/>
                <a:gd name="T48" fmla="*/ 49 w 49"/>
                <a:gd name="T49" fmla="*/ 53 h 78"/>
                <a:gd name="T50" fmla="*/ 42 w 49"/>
                <a:gd name="T51" fmla="*/ 66 h 78"/>
                <a:gd name="T52" fmla="*/ 31 w 49"/>
                <a:gd name="T53" fmla="*/ 71 h 78"/>
                <a:gd name="T54" fmla="*/ 31 w 49"/>
                <a:gd name="T55" fmla="*/ 78 h 78"/>
                <a:gd name="T56" fmla="*/ 26 w 49"/>
                <a:gd name="T57" fmla="*/ 78 h 78"/>
                <a:gd name="T58" fmla="*/ 26 w 49"/>
                <a:gd name="T59" fmla="*/ 71 h 78"/>
                <a:gd name="T60" fmla="*/ 22 w 49"/>
                <a:gd name="T61" fmla="*/ 71 h 78"/>
                <a:gd name="T62" fmla="*/ 22 w 49"/>
                <a:gd name="T63" fmla="*/ 78 h 78"/>
                <a:gd name="T64" fmla="*/ 16 w 49"/>
                <a:gd name="T65" fmla="*/ 78 h 78"/>
                <a:gd name="T66" fmla="*/ 16 w 49"/>
                <a:gd name="T67" fmla="*/ 70 h 78"/>
                <a:gd name="T68" fmla="*/ 7 w 49"/>
                <a:gd name="T69" fmla="*/ 65 h 78"/>
                <a:gd name="T70" fmla="*/ 0 w 49"/>
                <a:gd name="T71" fmla="*/ 50 h 78"/>
                <a:gd name="T72" fmla="*/ 22 w 49"/>
                <a:gd name="T73" fmla="*/ 64 h 78"/>
                <a:gd name="T74" fmla="*/ 26 w 49"/>
                <a:gd name="T75" fmla="*/ 64 h 78"/>
                <a:gd name="T76" fmla="*/ 26 w 49"/>
                <a:gd name="T77" fmla="*/ 42 h 78"/>
                <a:gd name="T78" fmla="*/ 22 w 49"/>
                <a:gd name="T79" fmla="*/ 42 h 78"/>
                <a:gd name="T80" fmla="*/ 22 w 49"/>
                <a:gd name="T81" fmla="*/ 42 h 78"/>
                <a:gd name="T82" fmla="*/ 22 w 49"/>
                <a:gd name="T83" fmla="*/ 64 h 78"/>
                <a:gd name="T84" fmla="*/ 31 w 49"/>
                <a:gd name="T85" fmla="*/ 63 h 78"/>
                <a:gd name="T86" fmla="*/ 37 w 49"/>
                <a:gd name="T87" fmla="*/ 61 h 78"/>
                <a:gd name="T88" fmla="*/ 41 w 49"/>
                <a:gd name="T89" fmla="*/ 53 h 78"/>
                <a:gd name="T90" fmla="*/ 37 w 49"/>
                <a:gd name="T91" fmla="*/ 47 h 78"/>
                <a:gd name="T92" fmla="*/ 31 w 49"/>
                <a:gd name="T93" fmla="*/ 44 h 78"/>
                <a:gd name="T94" fmla="*/ 31 w 49"/>
                <a:gd name="T95" fmla="*/ 63 h 78"/>
                <a:gd name="T96" fmla="*/ 26 w 49"/>
                <a:gd name="T97" fmla="*/ 15 h 78"/>
                <a:gd name="T98" fmla="*/ 24 w 49"/>
                <a:gd name="T99" fmla="*/ 15 h 78"/>
                <a:gd name="T100" fmla="*/ 22 w 49"/>
                <a:gd name="T101" fmla="*/ 15 h 78"/>
                <a:gd name="T102" fmla="*/ 22 w 49"/>
                <a:gd name="T103" fmla="*/ 33 h 78"/>
                <a:gd name="T104" fmla="*/ 25 w 49"/>
                <a:gd name="T105" fmla="*/ 34 h 78"/>
                <a:gd name="T106" fmla="*/ 26 w 49"/>
                <a:gd name="T107" fmla="*/ 34 h 78"/>
                <a:gd name="T108" fmla="*/ 26 w 49"/>
                <a:gd name="T109" fmla="*/ 15 h 78"/>
                <a:gd name="T110" fmla="*/ 16 w 49"/>
                <a:gd name="T111" fmla="*/ 16 h 78"/>
                <a:gd name="T112" fmla="*/ 10 w 49"/>
                <a:gd name="T113" fmla="*/ 24 h 78"/>
                <a:gd name="T114" fmla="*/ 13 w 49"/>
                <a:gd name="T115" fmla="*/ 30 h 78"/>
                <a:gd name="T116" fmla="*/ 16 w 49"/>
                <a:gd name="T117" fmla="*/ 31 h 78"/>
                <a:gd name="T118" fmla="*/ 16 w 49"/>
                <a:gd name="T119" fmla="*/ 1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" h="78">
                  <a:moveTo>
                    <a:pt x="0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8" y="55"/>
                    <a:pt x="10" y="58"/>
                    <a:pt x="13" y="60"/>
                  </a:cubicBezTo>
                  <a:cubicBezTo>
                    <a:pt x="14" y="61"/>
                    <a:pt x="15" y="61"/>
                    <a:pt x="16" y="62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1" y="38"/>
                    <a:pt x="8" y="37"/>
                    <a:pt x="6" y="35"/>
                  </a:cubicBezTo>
                  <a:cubicBezTo>
                    <a:pt x="4" y="32"/>
                    <a:pt x="2" y="28"/>
                    <a:pt x="2" y="25"/>
                  </a:cubicBezTo>
                  <a:cubicBezTo>
                    <a:pt x="2" y="19"/>
                    <a:pt x="4" y="15"/>
                    <a:pt x="8" y="12"/>
                  </a:cubicBezTo>
                  <a:cubicBezTo>
                    <a:pt x="11" y="11"/>
                    <a:pt x="13" y="9"/>
                    <a:pt x="16" y="9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3" y="8"/>
                    <a:pt x="24" y="8"/>
                  </a:cubicBezTo>
                  <a:cubicBezTo>
                    <a:pt x="24" y="8"/>
                    <a:pt x="25" y="8"/>
                    <a:pt x="26" y="8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5" y="9"/>
                    <a:pt x="38" y="11"/>
                    <a:pt x="41" y="13"/>
                  </a:cubicBezTo>
                  <a:cubicBezTo>
                    <a:pt x="45" y="16"/>
                    <a:pt x="47" y="21"/>
                    <a:pt x="47" y="26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8" y="21"/>
                    <a:pt x="36" y="18"/>
                    <a:pt x="31" y="1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4" y="36"/>
                    <a:pt x="36" y="37"/>
                    <a:pt x="38" y="38"/>
                  </a:cubicBezTo>
                  <a:cubicBezTo>
                    <a:pt x="41" y="39"/>
                    <a:pt x="43" y="41"/>
                    <a:pt x="46" y="43"/>
                  </a:cubicBezTo>
                  <a:cubicBezTo>
                    <a:pt x="48" y="46"/>
                    <a:pt x="49" y="49"/>
                    <a:pt x="49" y="53"/>
                  </a:cubicBezTo>
                  <a:cubicBezTo>
                    <a:pt x="49" y="59"/>
                    <a:pt x="46" y="63"/>
                    <a:pt x="42" y="66"/>
                  </a:cubicBezTo>
                  <a:cubicBezTo>
                    <a:pt x="39" y="69"/>
                    <a:pt x="35" y="70"/>
                    <a:pt x="31" y="71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4" y="71"/>
                    <a:pt x="23" y="71"/>
                    <a:pt x="22" y="71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2" y="69"/>
                    <a:pt x="9" y="67"/>
                    <a:pt x="7" y="65"/>
                  </a:cubicBezTo>
                  <a:cubicBezTo>
                    <a:pt x="2" y="61"/>
                    <a:pt x="0" y="56"/>
                    <a:pt x="0" y="50"/>
                  </a:cubicBezTo>
                  <a:close/>
                  <a:moveTo>
                    <a:pt x="22" y="64"/>
                  </a:moveTo>
                  <a:cubicBezTo>
                    <a:pt x="23" y="64"/>
                    <a:pt x="24" y="64"/>
                    <a:pt x="26" y="6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4" y="42"/>
                    <a:pt x="23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64"/>
                    <a:pt x="22" y="64"/>
                    <a:pt x="22" y="64"/>
                  </a:cubicBezTo>
                  <a:close/>
                  <a:moveTo>
                    <a:pt x="31" y="63"/>
                  </a:moveTo>
                  <a:cubicBezTo>
                    <a:pt x="34" y="63"/>
                    <a:pt x="36" y="62"/>
                    <a:pt x="37" y="61"/>
                  </a:cubicBezTo>
                  <a:cubicBezTo>
                    <a:pt x="40" y="59"/>
                    <a:pt x="41" y="56"/>
                    <a:pt x="41" y="53"/>
                  </a:cubicBezTo>
                  <a:cubicBezTo>
                    <a:pt x="41" y="51"/>
                    <a:pt x="40" y="48"/>
                    <a:pt x="37" y="47"/>
                  </a:cubicBezTo>
                  <a:cubicBezTo>
                    <a:pt x="36" y="46"/>
                    <a:pt x="34" y="45"/>
                    <a:pt x="31" y="44"/>
                  </a:cubicBezTo>
                  <a:cubicBezTo>
                    <a:pt x="31" y="63"/>
                    <a:pt x="31" y="63"/>
                    <a:pt x="31" y="63"/>
                  </a:cubicBezTo>
                  <a:close/>
                  <a:moveTo>
                    <a:pt x="26" y="15"/>
                  </a:moveTo>
                  <a:cubicBezTo>
                    <a:pt x="25" y="15"/>
                    <a:pt x="25" y="15"/>
                    <a:pt x="24" y="15"/>
                  </a:cubicBezTo>
                  <a:cubicBezTo>
                    <a:pt x="23" y="15"/>
                    <a:pt x="22" y="15"/>
                    <a:pt x="22" y="15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3"/>
                    <a:pt x="24" y="34"/>
                    <a:pt x="25" y="34"/>
                  </a:cubicBezTo>
                  <a:cubicBezTo>
                    <a:pt x="25" y="34"/>
                    <a:pt x="25" y="34"/>
                    <a:pt x="26" y="34"/>
                  </a:cubicBezTo>
                  <a:cubicBezTo>
                    <a:pt x="26" y="15"/>
                    <a:pt x="26" y="15"/>
                    <a:pt x="26" y="15"/>
                  </a:cubicBezTo>
                  <a:close/>
                  <a:moveTo>
                    <a:pt x="16" y="16"/>
                  </a:moveTo>
                  <a:cubicBezTo>
                    <a:pt x="12" y="17"/>
                    <a:pt x="10" y="20"/>
                    <a:pt x="10" y="24"/>
                  </a:cubicBezTo>
                  <a:cubicBezTo>
                    <a:pt x="10" y="27"/>
                    <a:pt x="11" y="28"/>
                    <a:pt x="13" y="30"/>
                  </a:cubicBezTo>
                  <a:cubicBezTo>
                    <a:pt x="14" y="30"/>
                    <a:pt x="15" y="31"/>
                    <a:pt x="16" y="31"/>
                  </a:cubicBezTo>
                  <a:cubicBezTo>
                    <a:pt x="16" y="16"/>
                    <a:pt x="16" y="16"/>
                    <a:pt x="16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 userDrawn="1"/>
        </p:nvGrpSpPr>
        <p:grpSpPr>
          <a:xfrm>
            <a:off x="9779919" y="106281"/>
            <a:ext cx="712904" cy="712905"/>
            <a:chOff x="10073032" y="165921"/>
            <a:chExt cx="712904" cy="712905"/>
          </a:xfrm>
        </p:grpSpPr>
        <p:sp>
          <p:nvSpPr>
            <p:cNvPr id="21" name="Oval 21"/>
            <p:cNvSpPr>
              <a:spLocks noChangeArrowheads="1"/>
            </p:cNvSpPr>
            <p:nvPr userDrawn="1"/>
          </p:nvSpPr>
          <p:spPr bwMode="auto">
            <a:xfrm>
              <a:off x="10073032" y="165921"/>
              <a:ext cx="712904" cy="712905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02"/>
            <p:cNvSpPr/>
            <p:nvPr userDrawn="1"/>
          </p:nvSpPr>
          <p:spPr bwMode="auto">
            <a:xfrm>
              <a:off x="10250565" y="312941"/>
              <a:ext cx="533522" cy="565885"/>
            </a:xfrm>
            <a:custGeom>
              <a:avLst/>
              <a:gdLst>
                <a:gd name="T0" fmla="*/ 137 w 265"/>
                <a:gd name="T1" fmla="*/ 0 h 281"/>
                <a:gd name="T2" fmla="*/ 265 w 265"/>
                <a:gd name="T3" fmla="*/ 128 h 281"/>
                <a:gd name="T4" fmla="*/ 89 w 265"/>
                <a:gd name="T5" fmla="*/ 281 h 281"/>
                <a:gd name="T6" fmla="*/ 39 w 265"/>
                <a:gd name="T7" fmla="*/ 274 h 281"/>
                <a:gd name="T8" fmla="*/ 0 w 265"/>
                <a:gd name="T9" fmla="*/ 235 h 281"/>
                <a:gd name="T10" fmla="*/ 83 w 265"/>
                <a:gd name="T11" fmla="*/ 164 h 281"/>
                <a:gd name="T12" fmla="*/ 75 w 265"/>
                <a:gd name="T13" fmla="*/ 42 h 281"/>
                <a:gd name="T14" fmla="*/ 137 w 265"/>
                <a:gd name="T1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5" h="281">
                  <a:moveTo>
                    <a:pt x="137" y="0"/>
                  </a:moveTo>
                  <a:cubicBezTo>
                    <a:pt x="265" y="128"/>
                    <a:pt x="265" y="128"/>
                    <a:pt x="265" y="128"/>
                  </a:cubicBezTo>
                  <a:cubicBezTo>
                    <a:pt x="253" y="214"/>
                    <a:pt x="179" y="281"/>
                    <a:pt x="89" y="281"/>
                  </a:cubicBezTo>
                  <a:cubicBezTo>
                    <a:pt x="72" y="281"/>
                    <a:pt x="55" y="279"/>
                    <a:pt x="39" y="274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83" y="164"/>
                    <a:pt x="83" y="164"/>
                    <a:pt x="83" y="164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13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03"/>
            <p:cNvSpPr/>
            <p:nvPr userDrawn="1"/>
          </p:nvSpPr>
          <p:spPr bwMode="auto">
            <a:xfrm>
              <a:off x="10235770" y="568144"/>
              <a:ext cx="387428" cy="218217"/>
            </a:xfrm>
            <a:custGeom>
              <a:avLst/>
              <a:gdLst>
                <a:gd name="T0" fmla="*/ 7 w 192"/>
                <a:gd name="T1" fmla="*/ 108 h 108"/>
                <a:gd name="T2" fmla="*/ 77 w 192"/>
                <a:gd name="T3" fmla="*/ 29 h 108"/>
                <a:gd name="T4" fmla="*/ 77 w 192"/>
                <a:gd name="T5" fmla="*/ 0 h 108"/>
                <a:gd name="T6" fmla="*/ 96 w 192"/>
                <a:gd name="T7" fmla="*/ 0 h 108"/>
                <a:gd name="T8" fmla="*/ 97 w 192"/>
                <a:gd name="T9" fmla="*/ 0 h 108"/>
                <a:gd name="T10" fmla="*/ 116 w 192"/>
                <a:gd name="T11" fmla="*/ 0 h 108"/>
                <a:gd name="T12" fmla="*/ 116 w 192"/>
                <a:gd name="T13" fmla="*/ 29 h 108"/>
                <a:gd name="T14" fmla="*/ 186 w 192"/>
                <a:gd name="T15" fmla="*/ 108 h 108"/>
                <a:gd name="T16" fmla="*/ 7 w 192"/>
                <a:gd name="T1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108">
                  <a:moveTo>
                    <a:pt x="7" y="108"/>
                  </a:moveTo>
                  <a:cubicBezTo>
                    <a:pt x="7" y="72"/>
                    <a:pt x="0" y="35"/>
                    <a:pt x="77" y="29"/>
                  </a:cubicBezTo>
                  <a:cubicBezTo>
                    <a:pt x="77" y="26"/>
                    <a:pt x="77" y="3"/>
                    <a:pt x="77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3"/>
                    <a:pt x="116" y="26"/>
                    <a:pt x="116" y="29"/>
                  </a:cubicBezTo>
                  <a:cubicBezTo>
                    <a:pt x="192" y="35"/>
                    <a:pt x="185" y="72"/>
                    <a:pt x="186" y="108"/>
                  </a:cubicBezTo>
                  <a:cubicBezTo>
                    <a:pt x="7" y="108"/>
                    <a:pt x="7" y="108"/>
                    <a:pt x="7" y="108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04"/>
            <p:cNvSpPr/>
            <p:nvPr userDrawn="1"/>
          </p:nvSpPr>
          <p:spPr bwMode="auto">
            <a:xfrm>
              <a:off x="10389262" y="569993"/>
              <a:ext cx="80444" cy="32363"/>
            </a:xfrm>
            <a:custGeom>
              <a:avLst/>
              <a:gdLst>
                <a:gd name="T0" fmla="*/ 40 w 40"/>
                <a:gd name="T1" fmla="*/ 0 h 16"/>
                <a:gd name="T2" fmla="*/ 0 w 40"/>
                <a:gd name="T3" fmla="*/ 0 h 16"/>
                <a:gd name="T4" fmla="*/ 40 w 40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16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6"/>
                    <a:pt x="36" y="16"/>
                    <a:pt x="40" y="0"/>
                  </a:cubicBezTo>
                  <a:close/>
                </a:path>
              </a:pathLst>
            </a:custGeom>
            <a:solidFill>
              <a:srgbClr val="7B48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06"/>
            <p:cNvSpPr/>
            <p:nvPr userDrawn="1"/>
          </p:nvSpPr>
          <p:spPr bwMode="auto">
            <a:xfrm>
              <a:off x="10304194" y="290749"/>
              <a:ext cx="250580" cy="292189"/>
            </a:xfrm>
            <a:custGeom>
              <a:avLst/>
              <a:gdLst>
                <a:gd name="T0" fmla="*/ 7 w 124"/>
                <a:gd name="T1" fmla="*/ 69 h 145"/>
                <a:gd name="T2" fmla="*/ 13 w 124"/>
                <a:gd name="T3" fmla="*/ 108 h 145"/>
                <a:gd name="T4" fmla="*/ 62 w 124"/>
                <a:gd name="T5" fmla="*/ 145 h 145"/>
                <a:gd name="T6" fmla="*/ 112 w 124"/>
                <a:gd name="T7" fmla="*/ 108 h 145"/>
                <a:gd name="T8" fmla="*/ 117 w 124"/>
                <a:gd name="T9" fmla="*/ 69 h 145"/>
                <a:gd name="T10" fmla="*/ 62 w 124"/>
                <a:gd name="T11" fmla="*/ 0 h 145"/>
                <a:gd name="T12" fmla="*/ 7 w 124"/>
                <a:gd name="T13" fmla="*/ 6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45">
                  <a:moveTo>
                    <a:pt x="7" y="69"/>
                  </a:moveTo>
                  <a:cubicBezTo>
                    <a:pt x="0" y="68"/>
                    <a:pt x="1" y="108"/>
                    <a:pt x="13" y="108"/>
                  </a:cubicBezTo>
                  <a:cubicBezTo>
                    <a:pt x="22" y="128"/>
                    <a:pt x="38" y="145"/>
                    <a:pt x="62" y="145"/>
                  </a:cubicBezTo>
                  <a:cubicBezTo>
                    <a:pt x="86" y="145"/>
                    <a:pt x="103" y="128"/>
                    <a:pt x="112" y="108"/>
                  </a:cubicBezTo>
                  <a:cubicBezTo>
                    <a:pt x="122" y="108"/>
                    <a:pt x="124" y="68"/>
                    <a:pt x="117" y="69"/>
                  </a:cubicBezTo>
                  <a:cubicBezTo>
                    <a:pt x="120" y="26"/>
                    <a:pt x="118" y="0"/>
                    <a:pt x="62" y="0"/>
                  </a:cubicBezTo>
                  <a:cubicBezTo>
                    <a:pt x="7" y="0"/>
                    <a:pt x="4" y="25"/>
                    <a:pt x="7" y="69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07"/>
            <p:cNvSpPr/>
            <p:nvPr userDrawn="1"/>
          </p:nvSpPr>
          <p:spPr bwMode="auto">
            <a:xfrm>
              <a:off x="10235770" y="626396"/>
              <a:ext cx="387428" cy="159965"/>
            </a:xfrm>
            <a:custGeom>
              <a:avLst/>
              <a:gdLst>
                <a:gd name="T0" fmla="*/ 7 w 192"/>
                <a:gd name="T1" fmla="*/ 79 h 79"/>
                <a:gd name="T2" fmla="*/ 77 w 192"/>
                <a:gd name="T3" fmla="*/ 0 h 79"/>
                <a:gd name="T4" fmla="*/ 116 w 192"/>
                <a:gd name="T5" fmla="*/ 0 h 79"/>
                <a:gd name="T6" fmla="*/ 186 w 192"/>
                <a:gd name="T7" fmla="*/ 79 h 79"/>
                <a:gd name="T8" fmla="*/ 7 w 192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79">
                  <a:moveTo>
                    <a:pt x="7" y="79"/>
                  </a:moveTo>
                  <a:cubicBezTo>
                    <a:pt x="7" y="43"/>
                    <a:pt x="0" y="6"/>
                    <a:pt x="77" y="0"/>
                  </a:cubicBezTo>
                  <a:cubicBezTo>
                    <a:pt x="89" y="7"/>
                    <a:pt x="102" y="7"/>
                    <a:pt x="116" y="0"/>
                  </a:cubicBezTo>
                  <a:cubicBezTo>
                    <a:pt x="192" y="6"/>
                    <a:pt x="185" y="43"/>
                    <a:pt x="186" y="79"/>
                  </a:cubicBezTo>
                  <a:cubicBezTo>
                    <a:pt x="7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08"/>
            <p:cNvSpPr/>
            <p:nvPr userDrawn="1"/>
          </p:nvSpPr>
          <p:spPr bwMode="auto">
            <a:xfrm>
              <a:off x="10302345" y="253763"/>
              <a:ext cx="282018" cy="206197"/>
            </a:xfrm>
            <a:custGeom>
              <a:avLst/>
              <a:gdLst>
                <a:gd name="T0" fmla="*/ 108 w 140"/>
                <a:gd name="T1" fmla="*/ 102 h 102"/>
                <a:gd name="T2" fmla="*/ 118 w 140"/>
                <a:gd name="T3" fmla="*/ 87 h 102"/>
                <a:gd name="T4" fmla="*/ 28 w 140"/>
                <a:gd name="T5" fmla="*/ 23 h 102"/>
                <a:gd name="T6" fmla="*/ 8 w 140"/>
                <a:gd name="T7" fmla="*/ 87 h 102"/>
                <a:gd name="T8" fmla="*/ 19 w 140"/>
                <a:gd name="T9" fmla="*/ 102 h 102"/>
                <a:gd name="T10" fmla="*/ 28 w 140"/>
                <a:gd name="T11" fmla="*/ 54 h 102"/>
                <a:gd name="T12" fmla="*/ 53 w 140"/>
                <a:gd name="T13" fmla="*/ 64 h 102"/>
                <a:gd name="T14" fmla="*/ 85 w 140"/>
                <a:gd name="T15" fmla="*/ 68 h 102"/>
                <a:gd name="T16" fmla="*/ 108 w 140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02">
                  <a:moveTo>
                    <a:pt x="108" y="102"/>
                  </a:moveTo>
                  <a:cubicBezTo>
                    <a:pt x="108" y="93"/>
                    <a:pt x="109" y="87"/>
                    <a:pt x="118" y="87"/>
                  </a:cubicBezTo>
                  <a:cubicBezTo>
                    <a:pt x="140" y="6"/>
                    <a:pt x="57" y="0"/>
                    <a:pt x="28" y="23"/>
                  </a:cubicBezTo>
                  <a:cubicBezTo>
                    <a:pt x="2" y="26"/>
                    <a:pt x="0" y="57"/>
                    <a:pt x="8" y="87"/>
                  </a:cubicBezTo>
                  <a:cubicBezTo>
                    <a:pt x="17" y="87"/>
                    <a:pt x="19" y="93"/>
                    <a:pt x="19" y="102"/>
                  </a:cubicBezTo>
                  <a:cubicBezTo>
                    <a:pt x="21" y="84"/>
                    <a:pt x="20" y="65"/>
                    <a:pt x="28" y="54"/>
                  </a:cubicBezTo>
                  <a:cubicBezTo>
                    <a:pt x="36" y="58"/>
                    <a:pt x="44" y="63"/>
                    <a:pt x="53" y="64"/>
                  </a:cubicBezTo>
                  <a:cubicBezTo>
                    <a:pt x="70" y="67"/>
                    <a:pt x="79" y="64"/>
                    <a:pt x="85" y="68"/>
                  </a:cubicBezTo>
                  <a:cubicBezTo>
                    <a:pt x="100" y="77"/>
                    <a:pt x="105" y="83"/>
                    <a:pt x="108" y="1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09"/>
            <p:cNvSpPr/>
            <p:nvPr userDrawn="1"/>
          </p:nvSpPr>
          <p:spPr bwMode="auto">
            <a:xfrm>
              <a:off x="10404981" y="643040"/>
              <a:ext cx="49006" cy="143321"/>
            </a:xfrm>
            <a:custGeom>
              <a:avLst/>
              <a:gdLst>
                <a:gd name="T0" fmla="*/ 0 w 53"/>
                <a:gd name="T1" fmla="*/ 28 h 155"/>
                <a:gd name="T2" fmla="*/ 16 w 53"/>
                <a:gd name="T3" fmla="*/ 61 h 155"/>
                <a:gd name="T4" fmla="*/ 9 w 53"/>
                <a:gd name="T5" fmla="*/ 155 h 155"/>
                <a:gd name="T6" fmla="*/ 46 w 53"/>
                <a:gd name="T7" fmla="*/ 155 h 155"/>
                <a:gd name="T8" fmla="*/ 37 w 53"/>
                <a:gd name="T9" fmla="*/ 61 h 155"/>
                <a:gd name="T10" fmla="*/ 53 w 53"/>
                <a:gd name="T11" fmla="*/ 28 h 155"/>
                <a:gd name="T12" fmla="*/ 26 w 53"/>
                <a:gd name="T13" fmla="*/ 0 h 155"/>
                <a:gd name="T14" fmla="*/ 0 w 53"/>
                <a:gd name="T15" fmla="*/ 28 h 155"/>
                <a:gd name="T16" fmla="*/ 0 w 53"/>
                <a:gd name="T17" fmla="*/ 2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55">
                  <a:moveTo>
                    <a:pt x="0" y="28"/>
                  </a:moveTo>
                  <a:lnTo>
                    <a:pt x="16" y="61"/>
                  </a:lnTo>
                  <a:lnTo>
                    <a:pt x="9" y="155"/>
                  </a:lnTo>
                  <a:lnTo>
                    <a:pt x="46" y="155"/>
                  </a:lnTo>
                  <a:lnTo>
                    <a:pt x="37" y="61"/>
                  </a:lnTo>
                  <a:lnTo>
                    <a:pt x="53" y="28"/>
                  </a:lnTo>
                  <a:lnTo>
                    <a:pt x="26" y="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44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10"/>
            <p:cNvSpPr/>
            <p:nvPr userDrawn="1"/>
          </p:nvSpPr>
          <p:spPr bwMode="auto">
            <a:xfrm>
              <a:off x="10544603" y="422974"/>
              <a:ext cx="49931" cy="93390"/>
            </a:xfrm>
            <a:custGeom>
              <a:avLst/>
              <a:gdLst>
                <a:gd name="T0" fmla="*/ 8 w 25"/>
                <a:gd name="T1" fmla="*/ 0 h 46"/>
                <a:gd name="T2" fmla="*/ 5 w 25"/>
                <a:gd name="T3" fmla="*/ 0 h 46"/>
                <a:gd name="T4" fmla="*/ 0 w 25"/>
                <a:gd name="T5" fmla="*/ 44 h 46"/>
                <a:gd name="T6" fmla="*/ 2 w 25"/>
                <a:gd name="T7" fmla="*/ 45 h 46"/>
                <a:gd name="T8" fmla="*/ 23 w 25"/>
                <a:gd name="T9" fmla="*/ 25 h 46"/>
                <a:gd name="T10" fmla="*/ 8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8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1" y="45"/>
                    <a:pt x="2" y="45"/>
                  </a:cubicBezTo>
                  <a:cubicBezTo>
                    <a:pt x="12" y="46"/>
                    <a:pt x="22" y="37"/>
                    <a:pt x="23" y="25"/>
                  </a:cubicBezTo>
                  <a:cubicBezTo>
                    <a:pt x="25" y="12"/>
                    <a:pt x="18" y="2"/>
                    <a:pt x="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11"/>
            <p:cNvSpPr/>
            <p:nvPr userDrawn="1"/>
          </p:nvSpPr>
          <p:spPr bwMode="auto">
            <a:xfrm>
              <a:off x="10505768" y="403556"/>
              <a:ext cx="54554" cy="124828"/>
            </a:xfrm>
            <a:custGeom>
              <a:avLst/>
              <a:gdLst>
                <a:gd name="T0" fmla="*/ 20 w 27"/>
                <a:gd name="T1" fmla="*/ 1 h 62"/>
                <a:gd name="T2" fmla="*/ 15 w 27"/>
                <a:gd name="T3" fmla="*/ 1 h 62"/>
                <a:gd name="T4" fmla="*/ 7 w 27"/>
                <a:gd name="T5" fmla="*/ 7 h 62"/>
                <a:gd name="T6" fmla="*/ 1 w 27"/>
                <a:gd name="T7" fmla="*/ 53 h 62"/>
                <a:gd name="T8" fmla="*/ 7 w 27"/>
                <a:gd name="T9" fmla="*/ 61 h 62"/>
                <a:gd name="T10" fmla="*/ 12 w 27"/>
                <a:gd name="T11" fmla="*/ 62 h 62"/>
                <a:gd name="T12" fmla="*/ 21 w 27"/>
                <a:gd name="T13" fmla="*/ 56 h 62"/>
                <a:gd name="T14" fmla="*/ 27 w 27"/>
                <a:gd name="T15" fmla="*/ 10 h 62"/>
                <a:gd name="T16" fmla="*/ 20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20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1" y="0"/>
                    <a:pt x="7" y="3"/>
                    <a:pt x="7" y="7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7"/>
                    <a:pt x="3" y="61"/>
                    <a:pt x="7" y="61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6" y="62"/>
                    <a:pt x="20" y="60"/>
                    <a:pt x="21" y="56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6"/>
                    <a:pt x="24" y="2"/>
                    <a:pt x="20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12"/>
            <p:cNvSpPr/>
            <p:nvPr userDrawn="1"/>
          </p:nvSpPr>
          <p:spPr bwMode="auto">
            <a:xfrm>
              <a:off x="10271831" y="212153"/>
              <a:ext cx="312531" cy="247806"/>
            </a:xfrm>
            <a:custGeom>
              <a:avLst/>
              <a:gdLst>
                <a:gd name="T0" fmla="*/ 152 w 155"/>
                <a:gd name="T1" fmla="*/ 94 h 123"/>
                <a:gd name="T2" fmla="*/ 152 w 155"/>
                <a:gd name="T3" fmla="*/ 94 h 123"/>
                <a:gd name="T4" fmla="*/ 3 w 155"/>
                <a:gd name="T5" fmla="*/ 94 h 123"/>
                <a:gd name="T6" fmla="*/ 3 w 155"/>
                <a:gd name="T7" fmla="*/ 94 h 123"/>
                <a:gd name="T8" fmla="*/ 1 w 155"/>
                <a:gd name="T9" fmla="*/ 96 h 123"/>
                <a:gd name="T10" fmla="*/ 4 w 155"/>
                <a:gd name="T11" fmla="*/ 121 h 123"/>
                <a:gd name="T12" fmla="*/ 7 w 155"/>
                <a:gd name="T13" fmla="*/ 123 h 123"/>
                <a:gd name="T14" fmla="*/ 11 w 155"/>
                <a:gd name="T15" fmla="*/ 122 h 123"/>
                <a:gd name="T16" fmla="*/ 13 w 155"/>
                <a:gd name="T17" fmla="*/ 119 h 123"/>
                <a:gd name="T18" fmla="*/ 10 w 155"/>
                <a:gd name="T19" fmla="*/ 95 h 123"/>
                <a:gd name="T20" fmla="*/ 8 w 155"/>
                <a:gd name="T21" fmla="*/ 93 h 123"/>
                <a:gd name="T22" fmla="*/ 147 w 155"/>
                <a:gd name="T23" fmla="*/ 93 h 123"/>
                <a:gd name="T24" fmla="*/ 145 w 155"/>
                <a:gd name="T25" fmla="*/ 95 h 123"/>
                <a:gd name="T26" fmla="*/ 142 w 155"/>
                <a:gd name="T27" fmla="*/ 119 h 123"/>
                <a:gd name="T28" fmla="*/ 144 w 155"/>
                <a:gd name="T29" fmla="*/ 122 h 123"/>
                <a:gd name="T30" fmla="*/ 149 w 155"/>
                <a:gd name="T31" fmla="*/ 123 h 123"/>
                <a:gd name="T32" fmla="*/ 151 w 155"/>
                <a:gd name="T33" fmla="*/ 121 h 123"/>
                <a:gd name="T34" fmla="*/ 154 w 155"/>
                <a:gd name="T35" fmla="*/ 96 h 123"/>
                <a:gd name="T36" fmla="*/ 152 w 155"/>
                <a:gd name="T37" fmla="*/ 9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23">
                  <a:moveTo>
                    <a:pt x="152" y="94"/>
                  </a:moveTo>
                  <a:cubicBezTo>
                    <a:pt x="152" y="94"/>
                    <a:pt x="152" y="94"/>
                    <a:pt x="152" y="94"/>
                  </a:cubicBezTo>
                  <a:cubicBezTo>
                    <a:pt x="150" y="1"/>
                    <a:pt x="3" y="0"/>
                    <a:pt x="3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1" y="94"/>
                    <a:pt x="0" y="95"/>
                    <a:pt x="1" y="96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4" y="122"/>
                    <a:pt x="5" y="123"/>
                    <a:pt x="7" y="123"/>
                  </a:cubicBezTo>
                  <a:cubicBezTo>
                    <a:pt x="11" y="122"/>
                    <a:pt x="11" y="122"/>
                    <a:pt x="11" y="122"/>
                  </a:cubicBezTo>
                  <a:cubicBezTo>
                    <a:pt x="12" y="122"/>
                    <a:pt x="13" y="121"/>
                    <a:pt x="13" y="119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8" y="93"/>
                  </a:cubicBezTo>
                  <a:cubicBezTo>
                    <a:pt x="8" y="5"/>
                    <a:pt x="147" y="6"/>
                    <a:pt x="147" y="93"/>
                  </a:cubicBezTo>
                  <a:cubicBezTo>
                    <a:pt x="146" y="93"/>
                    <a:pt x="145" y="94"/>
                    <a:pt x="145" y="95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42" y="121"/>
                    <a:pt x="143" y="122"/>
                    <a:pt x="144" y="122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1" y="122"/>
                    <a:pt x="151" y="121"/>
                  </a:cubicBezTo>
                  <a:cubicBezTo>
                    <a:pt x="154" y="96"/>
                    <a:pt x="154" y="96"/>
                    <a:pt x="154" y="96"/>
                  </a:cubicBezTo>
                  <a:cubicBezTo>
                    <a:pt x="155" y="95"/>
                    <a:pt x="154" y="94"/>
                    <a:pt x="152" y="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13"/>
            <p:cNvSpPr/>
            <p:nvPr userDrawn="1"/>
          </p:nvSpPr>
          <p:spPr bwMode="auto">
            <a:xfrm>
              <a:off x="10264434" y="422974"/>
              <a:ext cx="49931" cy="93390"/>
            </a:xfrm>
            <a:custGeom>
              <a:avLst/>
              <a:gdLst>
                <a:gd name="T0" fmla="*/ 17 w 25"/>
                <a:gd name="T1" fmla="*/ 0 h 46"/>
                <a:gd name="T2" fmla="*/ 20 w 25"/>
                <a:gd name="T3" fmla="*/ 0 h 46"/>
                <a:gd name="T4" fmla="*/ 25 w 25"/>
                <a:gd name="T5" fmla="*/ 44 h 46"/>
                <a:gd name="T6" fmla="*/ 23 w 25"/>
                <a:gd name="T7" fmla="*/ 45 h 46"/>
                <a:gd name="T8" fmla="*/ 2 w 25"/>
                <a:gd name="T9" fmla="*/ 25 h 46"/>
                <a:gd name="T10" fmla="*/ 17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17" y="0"/>
                  </a:moveTo>
                  <a:cubicBezTo>
                    <a:pt x="18" y="0"/>
                    <a:pt x="19" y="0"/>
                    <a:pt x="20" y="0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5"/>
                    <a:pt x="24" y="45"/>
                    <a:pt x="23" y="45"/>
                  </a:cubicBezTo>
                  <a:cubicBezTo>
                    <a:pt x="13" y="46"/>
                    <a:pt x="3" y="37"/>
                    <a:pt x="2" y="25"/>
                  </a:cubicBezTo>
                  <a:cubicBezTo>
                    <a:pt x="0" y="12"/>
                    <a:pt x="7" y="2"/>
                    <a:pt x="17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14"/>
            <p:cNvSpPr/>
            <p:nvPr userDrawn="1"/>
          </p:nvSpPr>
          <p:spPr bwMode="auto">
            <a:xfrm>
              <a:off x="10298646" y="403556"/>
              <a:ext cx="54554" cy="124828"/>
            </a:xfrm>
            <a:custGeom>
              <a:avLst/>
              <a:gdLst>
                <a:gd name="T0" fmla="*/ 7 w 27"/>
                <a:gd name="T1" fmla="*/ 1 h 62"/>
                <a:gd name="T2" fmla="*/ 12 w 27"/>
                <a:gd name="T3" fmla="*/ 1 h 62"/>
                <a:gd name="T4" fmla="*/ 20 w 27"/>
                <a:gd name="T5" fmla="*/ 7 h 62"/>
                <a:gd name="T6" fmla="*/ 26 w 27"/>
                <a:gd name="T7" fmla="*/ 53 h 62"/>
                <a:gd name="T8" fmla="*/ 20 w 27"/>
                <a:gd name="T9" fmla="*/ 61 h 62"/>
                <a:gd name="T10" fmla="*/ 15 w 27"/>
                <a:gd name="T11" fmla="*/ 62 h 62"/>
                <a:gd name="T12" fmla="*/ 6 w 27"/>
                <a:gd name="T13" fmla="*/ 56 h 62"/>
                <a:gd name="T14" fmla="*/ 0 w 27"/>
                <a:gd name="T15" fmla="*/ 10 h 62"/>
                <a:gd name="T16" fmla="*/ 7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7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6" y="0"/>
                    <a:pt x="20" y="3"/>
                    <a:pt x="20" y="7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7" y="57"/>
                    <a:pt x="24" y="61"/>
                    <a:pt x="20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1" y="62"/>
                    <a:pt x="7" y="60"/>
                    <a:pt x="6" y="5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"/>
                    <a:pt x="3" y="2"/>
                    <a:pt x="7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15"/>
            <p:cNvSpPr/>
            <p:nvPr userDrawn="1"/>
          </p:nvSpPr>
          <p:spPr bwMode="auto">
            <a:xfrm>
              <a:off x="10266283" y="484000"/>
              <a:ext cx="162738" cy="80445"/>
            </a:xfrm>
            <a:custGeom>
              <a:avLst/>
              <a:gdLst>
                <a:gd name="T0" fmla="*/ 2 w 81"/>
                <a:gd name="T1" fmla="*/ 0 h 40"/>
                <a:gd name="T2" fmla="*/ 57 w 81"/>
                <a:gd name="T3" fmla="*/ 36 h 40"/>
                <a:gd name="T4" fmla="*/ 69 w 81"/>
                <a:gd name="T5" fmla="*/ 40 h 40"/>
                <a:gd name="T6" fmla="*/ 81 w 81"/>
                <a:gd name="T7" fmla="*/ 35 h 40"/>
                <a:gd name="T8" fmla="*/ 69 w 81"/>
                <a:gd name="T9" fmla="*/ 29 h 40"/>
                <a:gd name="T10" fmla="*/ 57 w 81"/>
                <a:gd name="T11" fmla="*/ 34 h 40"/>
                <a:gd name="T12" fmla="*/ 12 w 81"/>
                <a:gd name="T13" fmla="*/ 24 h 40"/>
                <a:gd name="T14" fmla="*/ 5 w 81"/>
                <a:gd name="T15" fmla="*/ 5 h 40"/>
                <a:gd name="T16" fmla="*/ 2 w 81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40">
                  <a:moveTo>
                    <a:pt x="2" y="0"/>
                  </a:moveTo>
                  <a:cubicBezTo>
                    <a:pt x="0" y="34"/>
                    <a:pt x="31" y="37"/>
                    <a:pt x="57" y="36"/>
                  </a:cubicBezTo>
                  <a:cubicBezTo>
                    <a:pt x="59" y="39"/>
                    <a:pt x="64" y="40"/>
                    <a:pt x="69" y="40"/>
                  </a:cubicBezTo>
                  <a:cubicBezTo>
                    <a:pt x="76" y="40"/>
                    <a:pt x="81" y="38"/>
                    <a:pt x="81" y="35"/>
                  </a:cubicBezTo>
                  <a:cubicBezTo>
                    <a:pt x="81" y="31"/>
                    <a:pt x="76" y="29"/>
                    <a:pt x="69" y="29"/>
                  </a:cubicBezTo>
                  <a:cubicBezTo>
                    <a:pt x="63" y="29"/>
                    <a:pt x="58" y="31"/>
                    <a:pt x="57" y="34"/>
                  </a:cubicBezTo>
                  <a:cubicBezTo>
                    <a:pt x="41" y="34"/>
                    <a:pt x="21" y="33"/>
                    <a:pt x="12" y="24"/>
                  </a:cubicBezTo>
                  <a:cubicBezTo>
                    <a:pt x="7" y="19"/>
                    <a:pt x="5" y="12"/>
                    <a:pt x="5" y="5"/>
                  </a:cubicBezTo>
                  <a:cubicBezTo>
                    <a:pt x="4" y="4"/>
                    <a:pt x="3" y="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9" name="椭圆 38"/>
          <p:cNvSpPr/>
          <p:nvPr userDrawn="1"/>
        </p:nvSpPr>
        <p:spPr>
          <a:xfrm>
            <a:off x="11013958" y="706106"/>
            <a:ext cx="167991" cy="167991"/>
          </a:xfrm>
          <a:prstGeom prst="ellipse">
            <a:avLst/>
          </a:prstGeom>
          <a:solidFill>
            <a:srgbClr val="2A6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 userDrawn="1"/>
        </p:nvGrpSpPr>
        <p:grpSpPr>
          <a:xfrm>
            <a:off x="11403547" y="193153"/>
            <a:ext cx="428697" cy="453914"/>
            <a:chOff x="6122988" y="1643062"/>
            <a:chExt cx="369888" cy="371476"/>
          </a:xfrm>
          <a:solidFill>
            <a:srgbClr val="3A98BC"/>
          </a:solidFill>
        </p:grpSpPr>
        <p:sp>
          <p:nvSpPr>
            <p:cNvPr id="42" name="Freeform 64"/>
            <p:cNvSpPr/>
            <p:nvPr/>
          </p:nvSpPr>
          <p:spPr bwMode="auto">
            <a:xfrm>
              <a:off x="6122988" y="1643062"/>
              <a:ext cx="369888" cy="371476"/>
            </a:xfrm>
            <a:custGeom>
              <a:avLst/>
              <a:gdLst>
                <a:gd name="T0" fmla="*/ 60 w 1018"/>
                <a:gd name="T1" fmla="*/ 2 h 1023"/>
                <a:gd name="T2" fmla="*/ 0 w 1018"/>
                <a:gd name="T3" fmla="*/ 60 h 1023"/>
                <a:gd name="T4" fmla="*/ 0 w 1018"/>
                <a:gd name="T5" fmla="*/ 137 h 1023"/>
                <a:gd name="T6" fmla="*/ 60 w 1018"/>
                <a:gd name="T7" fmla="*/ 198 h 1023"/>
                <a:gd name="T8" fmla="*/ 820 w 1018"/>
                <a:gd name="T9" fmla="*/ 963 h 1023"/>
                <a:gd name="T10" fmla="*/ 882 w 1018"/>
                <a:gd name="T11" fmla="*/ 1023 h 1023"/>
                <a:gd name="T12" fmla="*/ 958 w 1018"/>
                <a:gd name="T13" fmla="*/ 1023 h 1023"/>
                <a:gd name="T14" fmla="*/ 1016 w 1018"/>
                <a:gd name="T15" fmla="*/ 963 h 1023"/>
                <a:gd name="T16" fmla="*/ 60 w 1018"/>
                <a:gd name="T17" fmla="*/ 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8" h="1023">
                  <a:moveTo>
                    <a:pt x="60" y="2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198"/>
                  </a:cubicBezTo>
                  <a:cubicBezTo>
                    <a:pt x="466" y="228"/>
                    <a:pt x="791" y="555"/>
                    <a:pt x="820" y="963"/>
                  </a:cubicBezTo>
                  <a:cubicBezTo>
                    <a:pt x="822" y="996"/>
                    <a:pt x="849" y="1023"/>
                    <a:pt x="882" y="1023"/>
                  </a:cubicBezTo>
                  <a:cubicBezTo>
                    <a:pt x="958" y="1023"/>
                    <a:pt x="958" y="1023"/>
                    <a:pt x="958" y="1023"/>
                  </a:cubicBezTo>
                  <a:cubicBezTo>
                    <a:pt x="991" y="1023"/>
                    <a:pt x="1018" y="996"/>
                    <a:pt x="1016" y="963"/>
                  </a:cubicBezTo>
                  <a:cubicBezTo>
                    <a:pt x="986" y="447"/>
                    <a:pt x="574" y="32"/>
                    <a:pt x="6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Oval 65"/>
            <p:cNvSpPr>
              <a:spLocks noChangeArrowheads="1"/>
            </p:cNvSpPr>
            <p:nvPr/>
          </p:nvSpPr>
          <p:spPr bwMode="auto">
            <a:xfrm>
              <a:off x="6122988" y="1916113"/>
              <a:ext cx="98425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66"/>
            <p:cNvSpPr/>
            <p:nvPr/>
          </p:nvSpPr>
          <p:spPr bwMode="auto">
            <a:xfrm>
              <a:off x="6122988" y="1770063"/>
              <a:ext cx="244475" cy="244475"/>
            </a:xfrm>
            <a:custGeom>
              <a:avLst/>
              <a:gdLst>
                <a:gd name="T0" fmla="*/ 60 w 672"/>
                <a:gd name="T1" fmla="*/ 3 h 675"/>
                <a:gd name="T2" fmla="*/ 0 w 672"/>
                <a:gd name="T3" fmla="*/ 61 h 675"/>
                <a:gd name="T4" fmla="*/ 0 w 672"/>
                <a:gd name="T5" fmla="*/ 137 h 675"/>
                <a:gd name="T6" fmla="*/ 60 w 672"/>
                <a:gd name="T7" fmla="*/ 200 h 675"/>
                <a:gd name="T8" fmla="*/ 336 w 672"/>
                <a:gd name="T9" fmla="*/ 337 h 675"/>
                <a:gd name="T10" fmla="*/ 472 w 672"/>
                <a:gd name="T11" fmla="*/ 616 h 675"/>
                <a:gd name="T12" fmla="*/ 536 w 672"/>
                <a:gd name="T13" fmla="*/ 675 h 675"/>
                <a:gd name="T14" fmla="*/ 612 w 672"/>
                <a:gd name="T15" fmla="*/ 675 h 675"/>
                <a:gd name="T16" fmla="*/ 669 w 672"/>
                <a:gd name="T17" fmla="*/ 616 h 675"/>
                <a:gd name="T18" fmla="*/ 60 w 672"/>
                <a:gd name="T19" fmla="*/ 3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2" h="675">
                  <a:moveTo>
                    <a:pt x="60" y="3"/>
                  </a:moveTo>
                  <a:cubicBezTo>
                    <a:pt x="27" y="0"/>
                    <a:pt x="0" y="28"/>
                    <a:pt x="0" y="6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200"/>
                  </a:cubicBezTo>
                  <a:cubicBezTo>
                    <a:pt x="164" y="213"/>
                    <a:pt x="261" y="261"/>
                    <a:pt x="336" y="337"/>
                  </a:cubicBezTo>
                  <a:cubicBezTo>
                    <a:pt x="412" y="413"/>
                    <a:pt x="459" y="510"/>
                    <a:pt x="472" y="616"/>
                  </a:cubicBezTo>
                  <a:cubicBezTo>
                    <a:pt x="476" y="649"/>
                    <a:pt x="503" y="675"/>
                    <a:pt x="536" y="675"/>
                  </a:cubicBezTo>
                  <a:cubicBezTo>
                    <a:pt x="612" y="675"/>
                    <a:pt x="612" y="675"/>
                    <a:pt x="612" y="675"/>
                  </a:cubicBezTo>
                  <a:cubicBezTo>
                    <a:pt x="645" y="675"/>
                    <a:pt x="672" y="649"/>
                    <a:pt x="669" y="616"/>
                  </a:cubicBezTo>
                  <a:cubicBezTo>
                    <a:pt x="641" y="291"/>
                    <a:pt x="383" y="32"/>
                    <a:pt x="6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536575" algn="l" defTabSz="913765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jpeg"/><Relationship Id="rId3" Type="http://schemas.openxmlformats.org/officeDocument/2006/relationships/tags" Target="../tags/tag3.xml"/><Relationship Id="rId2" Type="http://schemas.openxmlformats.org/officeDocument/2006/relationships/slide" Target="slide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/>
          <p:nvPr/>
        </p:nvSpPr>
        <p:spPr>
          <a:xfrm>
            <a:off x="808355" y="584200"/>
            <a:ext cx="10573385" cy="1567180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NEW</a:t>
            </a:r>
            <a:r>
              <a:rPr lang="zh-CN" alt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新</a:t>
            </a:r>
            <a:r>
              <a:rPr lang="zh-CN" altLang="en-US" sz="8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媒体平台营销</a:t>
            </a:r>
            <a:endParaRPr lang="zh-CN" altLang="en-US" sz="80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931795" y="2259330"/>
            <a:ext cx="6048375" cy="4000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8" grpId="0"/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2.2  </a:t>
            </a:r>
            <a:r>
              <a:rPr lang="zh-CN" altLang="en-US" dirty="0"/>
              <a:t>新媒体盈利</a:t>
            </a:r>
            <a:r>
              <a:rPr lang="zh-CN" altLang="en-US" dirty="0"/>
              <a:t>的</a:t>
            </a:r>
            <a:r>
              <a:rPr lang="zh-CN" altLang="en-US" dirty="0" smtClean="0"/>
              <a:t>解读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8566" y="894715"/>
            <a:ext cx="10378549" cy="590732"/>
          </a:xfrm>
        </p:spPr>
        <p:txBody>
          <a:bodyPr>
            <a:normAutofit/>
          </a:bodyPr>
          <a:lstStyle/>
          <a:p>
            <a:r>
              <a:rPr lang="en-US" altLang="zh-CN" dirty="0"/>
              <a:t>3</a:t>
            </a:r>
            <a:r>
              <a:rPr lang="zh-CN" altLang="en-US" dirty="0" smtClean="0"/>
              <a:t>．盈利模式</a:t>
            </a:r>
            <a:endParaRPr lang="en-US" altLang="zh-CN" dirty="0" smtClean="0"/>
          </a:p>
        </p:txBody>
      </p:sp>
      <p:sp>
        <p:nvSpPr>
          <p:cNvPr id="42" name="副标题 2"/>
          <p:cNvSpPr txBox="1"/>
          <p:nvPr/>
        </p:nvSpPr>
        <p:spPr>
          <a:xfrm>
            <a:off x="7054315" y="5488222"/>
            <a:ext cx="2132291" cy="40097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68559" tIns="34280" rIns="68559" bIns="3428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汇报：张三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3" name="组合 10"/>
          <p:cNvGrpSpPr/>
          <p:nvPr/>
        </p:nvGrpSpPr>
        <p:grpSpPr>
          <a:xfrm>
            <a:off x="1710403" y="2799244"/>
            <a:ext cx="2307219" cy="1569242"/>
            <a:chOff x="1533958" y="2724679"/>
            <a:chExt cx="1792053" cy="1218920"/>
          </a:xfrm>
          <a:solidFill>
            <a:srgbClr val="0070C0"/>
          </a:solidFill>
        </p:grpSpPr>
        <p:sp>
          <p:nvSpPr>
            <p:cNvPr id="44" name="Freeform 5"/>
            <p:cNvSpPr>
              <a:spLocks noChangeAspect="1"/>
            </p:cNvSpPr>
            <p:nvPr/>
          </p:nvSpPr>
          <p:spPr bwMode="auto">
            <a:xfrm>
              <a:off x="1533958" y="2724679"/>
              <a:ext cx="1792053" cy="1218920"/>
            </a:xfrm>
            <a:custGeom>
              <a:avLst/>
              <a:gdLst>
                <a:gd name="T0" fmla="*/ 368 w 7852"/>
                <a:gd name="T1" fmla="*/ 0 h 5322"/>
                <a:gd name="T2" fmla="*/ 7496 w 7852"/>
                <a:gd name="T3" fmla="*/ 0 h 5322"/>
                <a:gd name="T4" fmla="*/ 7497 w 7852"/>
                <a:gd name="T5" fmla="*/ 0 h 5322"/>
                <a:gd name="T6" fmla="*/ 7497 w 7852"/>
                <a:gd name="T7" fmla="*/ 0 h 5322"/>
                <a:gd name="T8" fmla="*/ 7852 w 7852"/>
                <a:gd name="T9" fmla="*/ 357 h 5322"/>
                <a:gd name="T10" fmla="*/ 7852 w 7852"/>
                <a:gd name="T11" fmla="*/ 363 h 5322"/>
                <a:gd name="T12" fmla="*/ 7852 w 7852"/>
                <a:gd name="T13" fmla="*/ 363 h 5322"/>
                <a:gd name="T14" fmla="*/ 7852 w 7852"/>
                <a:gd name="T15" fmla="*/ 3116 h 5322"/>
                <a:gd name="T16" fmla="*/ 7852 w 7852"/>
                <a:gd name="T17" fmla="*/ 3120 h 5322"/>
                <a:gd name="T18" fmla="*/ 7852 w 7852"/>
                <a:gd name="T19" fmla="*/ 3120 h 5322"/>
                <a:gd name="T20" fmla="*/ 7482 w 7852"/>
                <a:gd name="T21" fmla="*/ 3676 h 5322"/>
                <a:gd name="T22" fmla="*/ 4025 w 7852"/>
                <a:gd name="T23" fmla="*/ 5297 h 5322"/>
                <a:gd name="T24" fmla="*/ 4024 w 7852"/>
                <a:gd name="T25" fmla="*/ 5298 h 5322"/>
                <a:gd name="T26" fmla="*/ 3926 w 7852"/>
                <a:gd name="T27" fmla="*/ 5322 h 5322"/>
                <a:gd name="T28" fmla="*/ 3833 w 7852"/>
                <a:gd name="T29" fmla="*/ 5300 h 5322"/>
                <a:gd name="T30" fmla="*/ 378 w 7852"/>
                <a:gd name="T31" fmla="*/ 3680 h 5322"/>
                <a:gd name="T32" fmla="*/ 0 w 7852"/>
                <a:gd name="T33" fmla="*/ 3116 h 5322"/>
                <a:gd name="T34" fmla="*/ 0 w 7852"/>
                <a:gd name="T35" fmla="*/ 3099 h 5322"/>
                <a:gd name="T36" fmla="*/ 0 w 7852"/>
                <a:gd name="T37" fmla="*/ 3099 h 5322"/>
                <a:gd name="T38" fmla="*/ 0 w 7852"/>
                <a:gd name="T39" fmla="*/ 362 h 5322"/>
                <a:gd name="T40" fmla="*/ 0 w 7852"/>
                <a:gd name="T41" fmla="*/ 362 h 5322"/>
                <a:gd name="T42" fmla="*/ 0 w 7852"/>
                <a:gd name="T43" fmla="*/ 357 h 5322"/>
                <a:gd name="T44" fmla="*/ 357 w 7852"/>
                <a:gd name="T45" fmla="*/ 0 h 5322"/>
                <a:gd name="T46" fmla="*/ 368 w 7852"/>
                <a:gd name="T47" fmla="*/ 0 h 5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852" h="5322">
                  <a:moveTo>
                    <a:pt x="368" y="0"/>
                  </a:moveTo>
                  <a:lnTo>
                    <a:pt x="7496" y="0"/>
                  </a:lnTo>
                  <a:lnTo>
                    <a:pt x="7497" y="0"/>
                  </a:lnTo>
                  <a:lnTo>
                    <a:pt x="7497" y="0"/>
                  </a:lnTo>
                  <a:cubicBezTo>
                    <a:pt x="7693" y="1"/>
                    <a:pt x="7852" y="160"/>
                    <a:pt x="7852" y="357"/>
                  </a:cubicBezTo>
                  <a:lnTo>
                    <a:pt x="7852" y="363"/>
                  </a:lnTo>
                  <a:lnTo>
                    <a:pt x="7852" y="363"/>
                  </a:lnTo>
                  <a:lnTo>
                    <a:pt x="7852" y="3116"/>
                  </a:lnTo>
                  <a:lnTo>
                    <a:pt x="7852" y="3120"/>
                  </a:lnTo>
                  <a:lnTo>
                    <a:pt x="7852" y="3120"/>
                  </a:lnTo>
                  <a:cubicBezTo>
                    <a:pt x="7851" y="3370"/>
                    <a:pt x="7699" y="3584"/>
                    <a:pt x="7482" y="3676"/>
                  </a:cubicBezTo>
                  <a:lnTo>
                    <a:pt x="4025" y="5297"/>
                  </a:lnTo>
                  <a:lnTo>
                    <a:pt x="4024" y="5298"/>
                  </a:lnTo>
                  <a:cubicBezTo>
                    <a:pt x="3995" y="5313"/>
                    <a:pt x="3962" y="5322"/>
                    <a:pt x="3926" y="5322"/>
                  </a:cubicBezTo>
                  <a:cubicBezTo>
                    <a:pt x="3893" y="5322"/>
                    <a:pt x="3861" y="5314"/>
                    <a:pt x="3833" y="5300"/>
                  </a:cubicBezTo>
                  <a:lnTo>
                    <a:pt x="378" y="3680"/>
                  </a:lnTo>
                  <a:cubicBezTo>
                    <a:pt x="156" y="3588"/>
                    <a:pt x="0" y="3370"/>
                    <a:pt x="0" y="3116"/>
                  </a:cubicBezTo>
                  <a:cubicBezTo>
                    <a:pt x="0" y="3110"/>
                    <a:pt x="0" y="3105"/>
                    <a:pt x="0" y="3099"/>
                  </a:cubicBezTo>
                  <a:lnTo>
                    <a:pt x="0" y="3099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0" y="357"/>
                  </a:lnTo>
                  <a:cubicBezTo>
                    <a:pt x="0" y="160"/>
                    <a:pt x="160" y="0"/>
                    <a:pt x="357" y="0"/>
                  </a:cubicBezTo>
                  <a:cubicBezTo>
                    <a:pt x="360" y="0"/>
                    <a:pt x="36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TextBox 12"/>
            <p:cNvSpPr txBox="1"/>
            <p:nvPr/>
          </p:nvSpPr>
          <p:spPr>
            <a:xfrm>
              <a:off x="1646283" y="2939449"/>
              <a:ext cx="1562503" cy="5011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分成时薪</a:t>
              </a:r>
              <a:endPara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13"/>
          <p:cNvGrpSpPr/>
          <p:nvPr/>
        </p:nvGrpSpPr>
        <p:grpSpPr>
          <a:xfrm>
            <a:off x="1048850" y="4509018"/>
            <a:ext cx="3349707" cy="1566622"/>
            <a:chOff x="1126654" y="4156333"/>
            <a:chExt cx="2601772" cy="1216883"/>
          </a:xfrm>
        </p:grpSpPr>
        <p:sp>
          <p:nvSpPr>
            <p:cNvPr id="47" name="圆角矩形 46"/>
            <p:cNvSpPr/>
            <p:nvPr/>
          </p:nvSpPr>
          <p:spPr>
            <a:xfrm>
              <a:off x="1126654" y="4156333"/>
              <a:ext cx="2601772" cy="1216883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TextBox 15"/>
            <p:cNvSpPr txBox="1"/>
            <p:nvPr/>
          </p:nvSpPr>
          <p:spPr>
            <a:xfrm>
              <a:off x="1402565" y="4244687"/>
              <a:ext cx="2103021" cy="859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直播平台会根据主播每小时的直播人气、浏览时长量支付薪水</a:t>
              </a:r>
              <a:r>
                <a:rPr lang="zh-CN" alt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组合 16"/>
          <p:cNvGrpSpPr/>
          <p:nvPr/>
        </p:nvGrpSpPr>
        <p:grpSpPr>
          <a:xfrm>
            <a:off x="4528166" y="4509025"/>
            <a:ext cx="3349707" cy="1566624"/>
            <a:chOff x="3589393" y="4156333"/>
            <a:chExt cx="2601772" cy="1216883"/>
          </a:xfrm>
        </p:grpSpPr>
        <p:sp>
          <p:nvSpPr>
            <p:cNvPr id="50" name="圆角矩形 49"/>
            <p:cNvSpPr/>
            <p:nvPr/>
          </p:nvSpPr>
          <p:spPr>
            <a:xfrm>
              <a:off x="3589393" y="4156333"/>
              <a:ext cx="2601772" cy="1216883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TextBox 18"/>
            <p:cNvSpPr txBox="1"/>
            <p:nvPr/>
          </p:nvSpPr>
          <p:spPr>
            <a:xfrm>
              <a:off x="3860469" y="4233414"/>
              <a:ext cx="2130402" cy="860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网友花钱买礼物送给网络主播</a:t>
              </a: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网络主播在层层扣款后拿到分成</a:t>
              </a:r>
              <a:r>
                <a:rPr lang="zh-CN" alt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组合 19"/>
          <p:cNvGrpSpPr/>
          <p:nvPr/>
        </p:nvGrpSpPr>
        <p:grpSpPr>
          <a:xfrm>
            <a:off x="7979552" y="4509018"/>
            <a:ext cx="3349707" cy="1566621"/>
            <a:chOff x="6146837" y="4156333"/>
            <a:chExt cx="2601772" cy="1216883"/>
          </a:xfrm>
        </p:grpSpPr>
        <p:sp>
          <p:nvSpPr>
            <p:cNvPr id="53" name="圆角矩形 52"/>
            <p:cNvSpPr/>
            <p:nvPr/>
          </p:nvSpPr>
          <p:spPr>
            <a:xfrm>
              <a:off x="6146837" y="4156333"/>
              <a:ext cx="2601772" cy="1216883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TextBox 21"/>
            <p:cNvSpPr txBox="1"/>
            <p:nvPr/>
          </p:nvSpPr>
          <p:spPr>
            <a:xfrm>
              <a:off x="6461877" y="4281889"/>
              <a:ext cx="1991369" cy="859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接代理商品广告链接、随机推送商品链接、自产自销商品做电商</a:t>
              </a:r>
              <a:r>
                <a:rPr lang="zh-CN" alt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5" name="组合 25"/>
          <p:cNvGrpSpPr/>
          <p:nvPr/>
        </p:nvGrpSpPr>
        <p:grpSpPr>
          <a:xfrm>
            <a:off x="5052561" y="2799244"/>
            <a:ext cx="2307219" cy="1569242"/>
            <a:chOff x="3996698" y="2724679"/>
            <a:chExt cx="1792053" cy="1218920"/>
          </a:xfrm>
          <a:solidFill>
            <a:srgbClr val="0070C0"/>
          </a:solidFill>
        </p:grpSpPr>
        <p:sp>
          <p:nvSpPr>
            <p:cNvPr id="56" name="Freeform 5"/>
            <p:cNvSpPr>
              <a:spLocks noChangeAspect="1"/>
            </p:cNvSpPr>
            <p:nvPr/>
          </p:nvSpPr>
          <p:spPr bwMode="auto">
            <a:xfrm>
              <a:off x="3996698" y="2724679"/>
              <a:ext cx="1792053" cy="1218920"/>
            </a:xfrm>
            <a:custGeom>
              <a:avLst/>
              <a:gdLst>
                <a:gd name="T0" fmla="*/ 368 w 7852"/>
                <a:gd name="T1" fmla="*/ 0 h 5322"/>
                <a:gd name="T2" fmla="*/ 7496 w 7852"/>
                <a:gd name="T3" fmla="*/ 0 h 5322"/>
                <a:gd name="T4" fmla="*/ 7497 w 7852"/>
                <a:gd name="T5" fmla="*/ 0 h 5322"/>
                <a:gd name="T6" fmla="*/ 7497 w 7852"/>
                <a:gd name="T7" fmla="*/ 0 h 5322"/>
                <a:gd name="T8" fmla="*/ 7852 w 7852"/>
                <a:gd name="T9" fmla="*/ 357 h 5322"/>
                <a:gd name="T10" fmla="*/ 7852 w 7852"/>
                <a:gd name="T11" fmla="*/ 363 h 5322"/>
                <a:gd name="T12" fmla="*/ 7852 w 7852"/>
                <a:gd name="T13" fmla="*/ 363 h 5322"/>
                <a:gd name="T14" fmla="*/ 7852 w 7852"/>
                <a:gd name="T15" fmla="*/ 3116 h 5322"/>
                <a:gd name="T16" fmla="*/ 7852 w 7852"/>
                <a:gd name="T17" fmla="*/ 3120 h 5322"/>
                <a:gd name="T18" fmla="*/ 7852 w 7852"/>
                <a:gd name="T19" fmla="*/ 3120 h 5322"/>
                <a:gd name="T20" fmla="*/ 7482 w 7852"/>
                <a:gd name="T21" fmla="*/ 3676 h 5322"/>
                <a:gd name="T22" fmla="*/ 4025 w 7852"/>
                <a:gd name="T23" fmla="*/ 5297 h 5322"/>
                <a:gd name="T24" fmla="*/ 4024 w 7852"/>
                <a:gd name="T25" fmla="*/ 5298 h 5322"/>
                <a:gd name="T26" fmla="*/ 3926 w 7852"/>
                <a:gd name="T27" fmla="*/ 5322 h 5322"/>
                <a:gd name="T28" fmla="*/ 3833 w 7852"/>
                <a:gd name="T29" fmla="*/ 5300 h 5322"/>
                <a:gd name="T30" fmla="*/ 378 w 7852"/>
                <a:gd name="T31" fmla="*/ 3680 h 5322"/>
                <a:gd name="T32" fmla="*/ 0 w 7852"/>
                <a:gd name="T33" fmla="*/ 3116 h 5322"/>
                <a:gd name="T34" fmla="*/ 0 w 7852"/>
                <a:gd name="T35" fmla="*/ 3099 h 5322"/>
                <a:gd name="T36" fmla="*/ 0 w 7852"/>
                <a:gd name="T37" fmla="*/ 3099 h 5322"/>
                <a:gd name="T38" fmla="*/ 0 w 7852"/>
                <a:gd name="T39" fmla="*/ 362 h 5322"/>
                <a:gd name="T40" fmla="*/ 0 w 7852"/>
                <a:gd name="T41" fmla="*/ 362 h 5322"/>
                <a:gd name="T42" fmla="*/ 0 w 7852"/>
                <a:gd name="T43" fmla="*/ 357 h 5322"/>
                <a:gd name="T44" fmla="*/ 357 w 7852"/>
                <a:gd name="T45" fmla="*/ 0 h 5322"/>
                <a:gd name="T46" fmla="*/ 368 w 7852"/>
                <a:gd name="T47" fmla="*/ 0 h 5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852" h="5322">
                  <a:moveTo>
                    <a:pt x="368" y="0"/>
                  </a:moveTo>
                  <a:lnTo>
                    <a:pt x="7496" y="0"/>
                  </a:lnTo>
                  <a:lnTo>
                    <a:pt x="7497" y="0"/>
                  </a:lnTo>
                  <a:lnTo>
                    <a:pt x="7497" y="0"/>
                  </a:lnTo>
                  <a:cubicBezTo>
                    <a:pt x="7693" y="1"/>
                    <a:pt x="7852" y="160"/>
                    <a:pt x="7852" y="357"/>
                  </a:cubicBezTo>
                  <a:lnTo>
                    <a:pt x="7852" y="363"/>
                  </a:lnTo>
                  <a:lnTo>
                    <a:pt x="7852" y="363"/>
                  </a:lnTo>
                  <a:lnTo>
                    <a:pt x="7852" y="3116"/>
                  </a:lnTo>
                  <a:lnTo>
                    <a:pt x="7852" y="3120"/>
                  </a:lnTo>
                  <a:lnTo>
                    <a:pt x="7852" y="3120"/>
                  </a:lnTo>
                  <a:cubicBezTo>
                    <a:pt x="7851" y="3370"/>
                    <a:pt x="7699" y="3584"/>
                    <a:pt x="7482" y="3676"/>
                  </a:cubicBezTo>
                  <a:lnTo>
                    <a:pt x="4025" y="5297"/>
                  </a:lnTo>
                  <a:lnTo>
                    <a:pt x="4024" y="5298"/>
                  </a:lnTo>
                  <a:cubicBezTo>
                    <a:pt x="3995" y="5313"/>
                    <a:pt x="3962" y="5322"/>
                    <a:pt x="3926" y="5322"/>
                  </a:cubicBezTo>
                  <a:cubicBezTo>
                    <a:pt x="3893" y="5322"/>
                    <a:pt x="3861" y="5314"/>
                    <a:pt x="3833" y="5300"/>
                  </a:cubicBezTo>
                  <a:lnTo>
                    <a:pt x="378" y="3680"/>
                  </a:lnTo>
                  <a:cubicBezTo>
                    <a:pt x="156" y="3588"/>
                    <a:pt x="0" y="3370"/>
                    <a:pt x="0" y="3116"/>
                  </a:cubicBezTo>
                  <a:cubicBezTo>
                    <a:pt x="0" y="3110"/>
                    <a:pt x="0" y="3105"/>
                    <a:pt x="0" y="3099"/>
                  </a:cubicBezTo>
                  <a:lnTo>
                    <a:pt x="0" y="3099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0" y="357"/>
                  </a:lnTo>
                  <a:cubicBezTo>
                    <a:pt x="0" y="160"/>
                    <a:pt x="160" y="0"/>
                    <a:pt x="357" y="0"/>
                  </a:cubicBezTo>
                  <a:cubicBezTo>
                    <a:pt x="360" y="0"/>
                    <a:pt x="364" y="0"/>
                    <a:pt x="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TextBox 27"/>
            <p:cNvSpPr txBox="1"/>
            <p:nvPr/>
          </p:nvSpPr>
          <p:spPr>
            <a:xfrm>
              <a:off x="4109026" y="2939449"/>
              <a:ext cx="1562503" cy="5011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打赏礼物</a:t>
              </a:r>
              <a:endPara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8" name="组合 28"/>
          <p:cNvGrpSpPr/>
          <p:nvPr/>
        </p:nvGrpSpPr>
        <p:grpSpPr>
          <a:xfrm>
            <a:off x="8375722" y="2799244"/>
            <a:ext cx="2307219" cy="1569242"/>
            <a:chOff x="6454547" y="2724679"/>
            <a:chExt cx="1792053" cy="1218920"/>
          </a:xfrm>
          <a:solidFill>
            <a:srgbClr val="0070C0"/>
          </a:solidFill>
        </p:grpSpPr>
        <p:sp>
          <p:nvSpPr>
            <p:cNvPr id="59" name="Freeform 5"/>
            <p:cNvSpPr>
              <a:spLocks noChangeAspect="1"/>
            </p:cNvSpPr>
            <p:nvPr/>
          </p:nvSpPr>
          <p:spPr bwMode="auto">
            <a:xfrm>
              <a:off x="6454547" y="2724679"/>
              <a:ext cx="1792053" cy="1218920"/>
            </a:xfrm>
            <a:custGeom>
              <a:avLst/>
              <a:gdLst>
                <a:gd name="T0" fmla="*/ 368 w 7852"/>
                <a:gd name="T1" fmla="*/ 0 h 5322"/>
                <a:gd name="T2" fmla="*/ 7496 w 7852"/>
                <a:gd name="T3" fmla="*/ 0 h 5322"/>
                <a:gd name="T4" fmla="*/ 7497 w 7852"/>
                <a:gd name="T5" fmla="*/ 0 h 5322"/>
                <a:gd name="T6" fmla="*/ 7497 w 7852"/>
                <a:gd name="T7" fmla="*/ 0 h 5322"/>
                <a:gd name="T8" fmla="*/ 7852 w 7852"/>
                <a:gd name="T9" fmla="*/ 357 h 5322"/>
                <a:gd name="T10" fmla="*/ 7852 w 7852"/>
                <a:gd name="T11" fmla="*/ 363 h 5322"/>
                <a:gd name="T12" fmla="*/ 7852 w 7852"/>
                <a:gd name="T13" fmla="*/ 363 h 5322"/>
                <a:gd name="T14" fmla="*/ 7852 w 7852"/>
                <a:gd name="T15" fmla="*/ 3116 h 5322"/>
                <a:gd name="T16" fmla="*/ 7852 w 7852"/>
                <a:gd name="T17" fmla="*/ 3120 h 5322"/>
                <a:gd name="T18" fmla="*/ 7852 w 7852"/>
                <a:gd name="T19" fmla="*/ 3120 h 5322"/>
                <a:gd name="T20" fmla="*/ 7482 w 7852"/>
                <a:gd name="T21" fmla="*/ 3676 h 5322"/>
                <a:gd name="T22" fmla="*/ 4025 w 7852"/>
                <a:gd name="T23" fmla="*/ 5297 h 5322"/>
                <a:gd name="T24" fmla="*/ 4024 w 7852"/>
                <a:gd name="T25" fmla="*/ 5298 h 5322"/>
                <a:gd name="T26" fmla="*/ 3926 w 7852"/>
                <a:gd name="T27" fmla="*/ 5322 h 5322"/>
                <a:gd name="T28" fmla="*/ 3833 w 7852"/>
                <a:gd name="T29" fmla="*/ 5300 h 5322"/>
                <a:gd name="T30" fmla="*/ 378 w 7852"/>
                <a:gd name="T31" fmla="*/ 3680 h 5322"/>
                <a:gd name="T32" fmla="*/ 0 w 7852"/>
                <a:gd name="T33" fmla="*/ 3116 h 5322"/>
                <a:gd name="T34" fmla="*/ 0 w 7852"/>
                <a:gd name="T35" fmla="*/ 3099 h 5322"/>
                <a:gd name="T36" fmla="*/ 0 w 7852"/>
                <a:gd name="T37" fmla="*/ 3099 h 5322"/>
                <a:gd name="T38" fmla="*/ 0 w 7852"/>
                <a:gd name="T39" fmla="*/ 362 h 5322"/>
                <a:gd name="T40" fmla="*/ 0 w 7852"/>
                <a:gd name="T41" fmla="*/ 362 h 5322"/>
                <a:gd name="T42" fmla="*/ 0 w 7852"/>
                <a:gd name="T43" fmla="*/ 357 h 5322"/>
                <a:gd name="T44" fmla="*/ 357 w 7852"/>
                <a:gd name="T45" fmla="*/ 0 h 5322"/>
                <a:gd name="T46" fmla="*/ 368 w 7852"/>
                <a:gd name="T47" fmla="*/ 0 h 5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852" h="5322">
                  <a:moveTo>
                    <a:pt x="368" y="0"/>
                  </a:moveTo>
                  <a:lnTo>
                    <a:pt x="7496" y="0"/>
                  </a:lnTo>
                  <a:lnTo>
                    <a:pt x="7497" y="0"/>
                  </a:lnTo>
                  <a:lnTo>
                    <a:pt x="7497" y="0"/>
                  </a:lnTo>
                  <a:cubicBezTo>
                    <a:pt x="7693" y="1"/>
                    <a:pt x="7852" y="160"/>
                    <a:pt x="7852" y="357"/>
                  </a:cubicBezTo>
                  <a:lnTo>
                    <a:pt x="7852" y="363"/>
                  </a:lnTo>
                  <a:lnTo>
                    <a:pt x="7852" y="363"/>
                  </a:lnTo>
                  <a:lnTo>
                    <a:pt x="7852" y="3116"/>
                  </a:lnTo>
                  <a:lnTo>
                    <a:pt x="7852" y="3120"/>
                  </a:lnTo>
                  <a:lnTo>
                    <a:pt x="7852" y="3120"/>
                  </a:lnTo>
                  <a:cubicBezTo>
                    <a:pt x="7851" y="3370"/>
                    <a:pt x="7699" y="3584"/>
                    <a:pt x="7482" y="3676"/>
                  </a:cubicBezTo>
                  <a:lnTo>
                    <a:pt x="4025" y="5297"/>
                  </a:lnTo>
                  <a:lnTo>
                    <a:pt x="4024" y="5298"/>
                  </a:lnTo>
                  <a:cubicBezTo>
                    <a:pt x="3995" y="5313"/>
                    <a:pt x="3962" y="5322"/>
                    <a:pt x="3926" y="5322"/>
                  </a:cubicBezTo>
                  <a:cubicBezTo>
                    <a:pt x="3893" y="5322"/>
                    <a:pt x="3861" y="5314"/>
                    <a:pt x="3833" y="5300"/>
                  </a:cubicBezTo>
                  <a:lnTo>
                    <a:pt x="378" y="3680"/>
                  </a:lnTo>
                  <a:cubicBezTo>
                    <a:pt x="156" y="3588"/>
                    <a:pt x="0" y="3370"/>
                    <a:pt x="0" y="3116"/>
                  </a:cubicBezTo>
                  <a:cubicBezTo>
                    <a:pt x="0" y="3110"/>
                    <a:pt x="0" y="3105"/>
                    <a:pt x="0" y="3099"/>
                  </a:cubicBezTo>
                  <a:lnTo>
                    <a:pt x="0" y="3099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0" y="357"/>
                  </a:lnTo>
                  <a:cubicBezTo>
                    <a:pt x="0" y="160"/>
                    <a:pt x="160" y="0"/>
                    <a:pt x="357" y="0"/>
                  </a:cubicBezTo>
                  <a:cubicBezTo>
                    <a:pt x="360" y="0"/>
                    <a:pt x="364" y="0"/>
                    <a:pt x="3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TextBox 30"/>
            <p:cNvSpPr txBox="1"/>
            <p:nvPr/>
          </p:nvSpPr>
          <p:spPr>
            <a:xfrm>
              <a:off x="6571765" y="2939449"/>
              <a:ext cx="1562503" cy="5011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带货电商</a:t>
              </a:r>
              <a:endPara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89480" y="1424305"/>
            <a:ext cx="1350010" cy="12820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080" y="1517015"/>
            <a:ext cx="1169035" cy="10426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3970" y="1438910"/>
            <a:ext cx="1257300" cy="1250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2.3  </a:t>
            </a:r>
            <a:r>
              <a:rPr lang="zh-CN" altLang="en-US" dirty="0"/>
              <a:t>新媒体</a:t>
            </a:r>
            <a:r>
              <a:rPr lang="zh-CN" altLang="en-US" dirty="0"/>
              <a:t>营销的核心内容方式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798747" y="1332981"/>
            <a:ext cx="9834328" cy="4389755"/>
            <a:chOff x="620246" y="1496637"/>
            <a:chExt cx="8432953" cy="3821093"/>
          </a:xfrm>
        </p:grpSpPr>
        <p:sp>
          <p:nvSpPr>
            <p:cNvPr id="4" name="Freeform 5"/>
            <p:cNvSpPr/>
            <p:nvPr/>
          </p:nvSpPr>
          <p:spPr bwMode="auto">
            <a:xfrm>
              <a:off x="665700" y="2320517"/>
              <a:ext cx="1983263" cy="1972238"/>
            </a:xfrm>
            <a:custGeom>
              <a:avLst/>
              <a:gdLst>
                <a:gd name="T0" fmla="*/ 2100 w 2100"/>
                <a:gd name="T1" fmla="*/ 630 h 2147"/>
                <a:gd name="T2" fmla="*/ 634 w 2100"/>
                <a:gd name="T3" fmla="*/ 510 h 2147"/>
                <a:gd name="T4" fmla="*/ 1574 w 2100"/>
                <a:gd name="T5" fmla="*/ 1621 h 2147"/>
                <a:gd name="T6" fmla="*/ 991 w 2100"/>
                <a:gd name="T7" fmla="*/ 1572 h 2147"/>
                <a:gd name="T8" fmla="*/ 2100 w 2100"/>
                <a:gd name="T9" fmla="*/ 630 h 2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0" h="2147">
                  <a:moveTo>
                    <a:pt x="2100" y="630"/>
                  </a:moveTo>
                  <a:cubicBezTo>
                    <a:pt x="1728" y="193"/>
                    <a:pt x="1072" y="139"/>
                    <a:pt x="634" y="510"/>
                  </a:cubicBezTo>
                  <a:cubicBezTo>
                    <a:pt x="0" y="1047"/>
                    <a:pt x="953" y="2147"/>
                    <a:pt x="1574" y="1621"/>
                  </a:cubicBezTo>
                  <a:cubicBezTo>
                    <a:pt x="1400" y="1768"/>
                    <a:pt x="1139" y="1747"/>
                    <a:pt x="991" y="1572"/>
                  </a:cubicBezTo>
                  <a:cubicBezTo>
                    <a:pt x="466" y="952"/>
                    <a:pt x="1563" y="0"/>
                    <a:pt x="2100" y="6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12" tIns="45706" rIns="91412" bIns="45706" numCol="1" anchor="t" anchorCtr="0" compatLnSpc="1"/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5" name="Freeform 6"/>
            <p:cNvSpPr/>
            <p:nvPr/>
          </p:nvSpPr>
          <p:spPr bwMode="auto">
            <a:xfrm>
              <a:off x="1148877" y="2366089"/>
              <a:ext cx="2022685" cy="1926665"/>
            </a:xfrm>
            <a:custGeom>
              <a:avLst/>
              <a:gdLst>
                <a:gd name="T0" fmla="*/ 1521 w 2142"/>
                <a:gd name="T1" fmla="*/ 2097 h 2097"/>
                <a:gd name="T2" fmla="*/ 1637 w 2142"/>
                <a:gd name="T3" fmla="*/ 634 h 2097"/>
                <a:gd name="T4" fmla="*/ 526 w 2142"/>
                <a:gd name="T5" fmla="*/ 1574 h 2097"/>
                <a:gd name="T6" fmla="*/ 575 w 2142"/>
                <a:gd name="T7" fmla="*/ 991 h 2097"/>
                <a:gd name="T8" fmla="*/ 1521 w 2142"/>
                <a:gd name="T9" fmla="*/ 2097 h 2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2" h="2097">
                  <a:moveTo>
                    <a:pt x="1521" y="2097"/>
                  </a:moveTo>
                  <a:cubicBezTo>
                    <a:pt x="1954" y="1724"/>
                    <a:pt x="2007" y="1071"/>
                    <a:pt x="1637" y="634"/>
                  </a:cubicBezTo>
                  <a:cubicBezTo>
                    <a:pt x="1100" y="0"/>
                    <a:pt x="0" y="953"/>
                    <a:pt x="526" y="1574"/>
                  </a:cubicBezTo>
                  <a:cubicBezTo>
                    <a:pt x="379" y="1400"/>
                    <a:pt x="400" y="1139"/>
                    <a:pt x="575" y="991"/>
                  </a:cubicBezTo>
                  <a:cubicBezTo>
                    <a:pt x="1194" y="467"/>
                    <a:pt x="2142" y="1558"/>
                    <a:pt x="1521" y="20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12" tIns="45706" rIns="91412" bIns="45706" numCol="1" anchor="t" anchorCtr="0" compatLnSpc="1"/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620246" y="2854412"/>
              <a:ext cx="2028716" cy="1930275"/>
            </a:xfrm>
            <a:custGeom>
              <a:avLst/>
              <a:gdLst>
                <a:gd name="T0" fmla="*/ 633 w 2148"/>
                <a:gd name="T1" fmla="*/ 0 h 2101"/>
                <a:gd name="T2" fmla="*/ 512 w 2148"/>
                <a:gd name="T3" fmla="*/ 1467 h 2101"/>
                <a:gd name="T4" fmla="*/ 1623 w 2148"/>
                <a:gd name="T5" fmla="*/ 527 h 2101"/>
                <a:gd name="T6" fmla="*/ 1574 w 2148"/>
                <a:gd name="T7" fmla="*/ 1110 h 2101"/>
                <a:gd name="T8" fmla="*/ 633 w 2148"/>
                <a:gd name="T9" fmla="*/ 0 h 2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8" h="2101">
                  <a:moveTo>
                    <a:pt x="633" y="0"/>
                  </a:moveTo>
                  <a:cubicBezTo>
                    <a:pt x="195" y="371"/>
                    <a:pt x="140" y="1028"/>
                    <a:pt x="512" y="1467"/>
                  </a:cubicBezTo>
                  <a:cubicBezTo>
                    <a:pt x="1048" y="2101"/>
                    <a:pt x="2148" y="1148"/>
                    <a:pt x="1623" y="527"/>
                  </a:cubicBezTo>
                  <a:cubicBezTo>
                    <a:pt x="1770" y="701"/>
                    <a:pt x="1748" y="962"/>
                    <a:pt x="1574" y="1110"/>
                  </a:cubicBezTo>
                  <a:cubicBezTo>
                    <a:pt x="953" y="1636"/>
                    <a:pt x="0" y="536"/>
                    <a:pt x="6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12" tIns="45706" rIns="91412" bIns="45706" numCol="1" anchor="t" anchorCtr="0" compatLnSpc="1"/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7" name="Freeform 8"/>
            <p:cNvSpPr/>
            <p:nvPr/>
          </p:nvSpPr>
          <p:spPr bwMode="auto">
            <a:xfrm>
              <a:off x="1142846" y="2843357"/>
              <a:ext cx="1980479" cy="1968176"/>
            </a:xfrm>
            <a:custGeom>
              <a:avLst/>
              <a:gdLst>
                <a:gd name="T0" fmla="*/ 0 w 2097"/>
                <a:gd name="T1" fmla="*/ 1520 h 2142"/>
                <a:gd name="T2" fmla="*/ 1463 w 2097"/>
                <a:gd name="T3" fmla="*/ 1636 h 2142"/>
                <a:gd name="T4" fmla="*/ 523 w 2097"/>
                <a:gd name="T5" fmla="*/ 525 h 2142"/>
                <a:gd name="T6" fmla="*/ 1106 w 2097"/>
                <a:gd name="T7" fmla="*/ 574 h 2142"/>
                <a:gd name="T8" fmla="*/ 0 w 2097"/>
                <a:gd name="T9" fmla="*/ 1520 h 2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7" h="2142">
                  <a:moveTo>
                    <a:pt x="0" y="1520"/>
                  </a:moveTo>
                  <a:cubicBezTo>
                    <a:pt x="373" y="1954"/>
                    <a:pt x="1026" y="2006"/>
                    <a:pt x="1463" y="1636"/>
                  </a:cubicBezTo>
                  <a:cubicBezTo>
                    <a:pt x="2097" y="1100"/>
                    <a:pt x="1144" y="0"/>
                    <a:pt x="523" y="525"/>
                  </a:cubicBezTo>
                  <a:cubicBezTo>
                    <a:pt x="697" y="378"/>
                    <a:pt x="958" y="400"/>
                    <a:pt x="1106" y="574"/>
                  </a:cubicBezTo>
                  <a:cubicBezTo>
                    <a:pt x="1630" y="1193"/>
                    <a:pt x="539" y="2142"/>
                    <a:pt x="0" y="15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12" tIns="45706" rIns="91412" bIns="45706" numCol="1" anchor="t" anchorCtr="0" compatLnSpc="1"/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8" name="Freeform 19"/>
            <p:cNvSpPr/>
            <p:nvPr/>
          </p:nvSpPr>
          <p:spPr bwMode="auto">
            <a:xfrm>
              <a:off x="4874425" y="4618747"/>
              <a:ext cx="216296" cy="165956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203" y="0"/>
                </a:cxn>
                <a:cxn ang="0">
                  <a:pos x="225" y="5"/>
                </a:cxn>
                <a:cxn ang="0">
                  <a:pos x="245" y="13"/>
                </a:cxn>
                <a:cxn ang="0">
                  <a:pos x="262" y="26"/>
                </a:cxn>
                <a:cxn ang="0">
                  <a:pos x="271" y="32"/>
                </a:cxn>
                <a:cxn ang="0">
                  <a:pos x="282" y="47"/>
                </a:cxn>
                <a:cxn ang="0">
                  <a:pos x="292" y="63"/>
                </a:cxn>
                <a:cxn ang="0">
                  <a:pos x="232" y="63"/>
                </a:cxn>
                <a:cxn ang="0">
                  <a:pos x="213" y="53"/>
                </a:cxn>
                <a:cxn ang="0">
                  <a:pos x="192" y="49"/>
                </a:cxn>
                <a:cxn ang="0">
                  <a:pos x="112" y="49"/>
                </a:cxn>
                <a:cxn ang="0">
                  <a:pos x="88" y="54"/>
                </a:cxn>
                <a:cxn ang="0">
                  <a:pos x="68" y="68"/>
                </a:cxn>
                <a:cxn ang="0">
                  <a:pos x="61" y="77"/>
                </a:cxn>
                <a:cxn ang="0">
                  <a:pos x="51" y="99"/>
                </a:cxn>
                <a:cxn ang="0">
                  <a:pos x="50" y="111"/>
                </a:cxn>
                <a:cxn ang="0">
                  <a:pos x="51" y="124"/>
                </a:cxn>
                <a:cxn ang="0">
                  <a:pos x="61" y="146"/>
                </a:cxn>
                <a:cxn ang="0">
                  <a:pos x="68" y="154"/>
                </a:cxn>
                <a:cxn ang="0">
                  <a:pos x="88" y="168"/>
                </a:cxn>
                <a:cxn ang="0">
                  <a:pos x="112" y="173"/>
                </a:cxn>
                <a:cxn ang="0">
                  <a:pos x="192" y="173"/>
                </a:cxn>
                <a:cxn ang="0">
                  <a:pos x="213" y="169"/>
                </a:cxn>
                <a:cxn ang="0">
                  <a:pos x="232" y="158"/>
                </a:cxn>
                <a:cxn ang="0">
                  <a:pos x="292" y="158"/>
                </a:cxn>
                <a:cxn ang="0">
                  <a:pos x="282" y="175"/>
                </a:cxn>
                <a:cxn ang="0">
                  <a:pos x="271" y="189"/>
                </a:cxn>
                <a:cxn ang="0">
                  <a:pos x="262" y="196"/>
                </a:cxn>
                <a:cxn ang="0">
                  <a:pos x="245" y="209"/>
                </a:cxn>
                <a:cxn ang="0">
                  <a:pos x="225" y="217"/>
                </a:cxn>
                <a:cxn ang="0">
                  <a:pos x="203" y="221"/>
                </a:cxn>
                <a:cxn ang="0">
                  <a:pos x="112" y="222"/>
                </a:cxn>
                <a:cxn ang="0">
                  <a:pos x="100" y="221"/>
                </a:cxn>
                <a:cxn ang="0">
                  <a:pos x="78" y="217"/>
                </a:cxn>
                <a:cxn ang="0">
                  <a:pos x="58" y="209"/>
                </a:cxn>
                <a:cxn ang="0">
                  <a:pos x="41" y="196"/>
                </a:cxn>
                <a:cxn ang="0">
                  <a:pos x="34" y="189"/>
                </a:cxn>
                <a:cxn ang="0">
                  <a:pos x="20" y="173"/>
                </a:cxn>
                <a:cxn ang="0">
                  <a:pos x="9" y="154"/>
                </a:cxn>
                <a:cxn ang="0">
                  <a:pos x="3" y="133"/>
                </a:cxn>
                <a:cxn ang="0">
                  <a:pos x="0" y="111"/>
                </a:cxn>
                <a:cxn ang="0">
                  <a:pos x="0" y="111"/>
                </a:cxn>
                <a:cxn ang="0">
                  <a:pos x="3" y="89"/>
                </a:cxn>
                <a:cxn ang="0">
                  <a:pos x="9" y="68"/>
                </a:cxn>
                <a:cxn ang="0">
                  <a:pos x="20" y="49"/>
                </a:cxn>
                <a:cxn ang="0">
                  <a:pos x="34" y="32"/>
                </a:cxn>
                <a:cxn ang="0">
                  <a:pos x="41" y="26"/>
                </a:cxn>
                <a:cxn ang="0">
                  <a:pos x="58" y="13"/>
                </a:cxn>
                <a:cxn ang="0">
                  <a:pos x="78" y="5"/>
                </a:cxn>
                <a:cxn ang="0">
                  <a:pos x="100" y="0"/>
                </a:cxn>
                <a:cxn ang="0">
                  <a:pos x="112" y="0"/>
                </a:cxn>
              </a:cxnLst>
              <a:rect l="0" t="0" r="r" b="b"/>
              <a:pathLst>
                <a:path w="292" h="222">
                  <a:moveTo>
                    <a:pt x="112" y="0"/>
                  </a:moveTo>
                  <a:lnTo>
                    <a:pt x="192" y="0"/>
                  </a:lnTo>
                  <a:lnTo>
                    <a:pt x="192" y="0"/>
                  </a:lnTo>
                  <a:lnTo>
                    <a:pt x="203" y="0"/>
                  </a:lnTo>
                  <a:lnTo>
                    <a:pt x="214" y="2"/>
                  </a:lnTo>
                  <a:lnTo>
                    <a:pt x="225" y="5"/>
                  </a:lnTo>
                  <a:lnTo>
                    <a:pt x="235" y="9"/>
                  </a:lnTo>
                  <a:lnTo>
                    <a:pt x="245" y="13"/>
                  </a:lnTo>
                  <a:lnTo>
                    <a:pt x="254" y="18"/>
                  </a:lnTo>
                  <a:lnTo>
                    <a:pt x="262" y="26"/>
                  </a:lnTo>
                  <a:lnTo>
                    <a:pt x="271" y="32"/>
                  </a:lnTo>
                  <a:lnTo>
                    <a:pt x="271" y="32"/>
                  </a:lnTo>
                  <a:lnTo>
                    <a:pt x="277" y="39"/>
                  </a:lnTo>
                  <a:lnTo>
                    <a:pt x="282" y="47"/>
                  </a:lnTo>
                  <a:lnTo>
                    <a:pt x="288" y="56"/>
                  </a:lnTo>
                  <a:lnTo>
                    <a:pt x="292" y="63"/>
                  </a:lnTo>
                  <a:lnTo>
                    <a:pt x="232" y="63"/>
                  </a:lnTo>
                  <a:lnTo>
                    <a:pt x="232" y="63"/>
                  </a:lnTo>
                  <a:lnTo>
                    <a:pt x="223" y="58"/>
                  </a:lnTo>
                  <a:lnTo>
                    <a:pt x="213" y="53"/>
                  </a:lnTo>
                  <a:lnTo>
                    <a:pt x="203" y="51"/>
                  </a:lnTo>
                  <a:lnTo>
                    <a:pt x="192" y="49"/>
                  </a:lnTo>
                  <a:lnTo>
                    <a:pt x="112" y="49"/>
                  </a:lnTo>
                  <a:lnTo>
                    <a:pt x="112" y="49"/>
                  </a:lnTo>
                  <a:lnTo>
                    <a:pt x="99" y="51"/>
                  </a:lnTo>
                  <a:lnTo>
                    <a:pt x="88" y="54"/>
                  </a:lnTo>
                  <a:lnTo>
                    <a:pt x="77" y="60"/>
                  </a:lnTo>
                  <a:lnTo>
                    <a:pt x="68" y="68"/>
                  </a:lnTo>
                  <a:lnTo>
                    <a:pt x="68" y="68"/>
                  </a:lnTo>
                  <a:lnTo>
                    <a:pt x="61" y="77"/>
                  </a:lnTo>
                  <a:lnTo>
                    <a:pt x="55" y="86"/>
                  </a:lnTo>
                  <a:lnTo>
                    <a:pt x="51" y="99"/>
                  </a:lnTo>
                  <a:lnTo>
                    <a:pt x="50" y="111"/>
                  </a:lnTo>
                  <a:lnTo>
                    <a:pt x="50" y="111"/>
                  </a:lnTo>
                  <a:lnTo>
                    <a:pt x="50" y="111"/>
                  </a:lnTo>
                  <a:lnTo>
                    <a:pt x="51" y="124"/>
                  </a:lnTo>
                  <a:lnTo>
                    <a:pt x="55" y="135"/>
                  </a:lnTo>
                  <a:lnTo>
                    <a:pt x="61" y="146"/>
                  </a:lnTo>
                  <a:lnTo>
                    <a:pt x="68" y="154"/>
                  </a:lnTo>
                  <a:lnTo>
                    <a:pt x="68" y="154"/>
                  </a:lnTo>
                  <a:lnTo>
                    <a:pt x="77" y="162"/>
                  </a:lnTo>
                  <a:lnTo>
                    <a:pt x="88" y="168"/>
                  </a:lnTo>
                  <a:lnTo>
                    <a:pt x="99" y="172"/>
                  </a:lnTo>
                  <a:lnTo>
                    <a:pt x="112" y="173"/>
                  </a:lnTo>
                  <a:lnTo>
                    <a:pt x="192" y="173"/>
                  </a:lnTo>
                  <a:lnTo>
                    <a:pt x="192" y="173"/>
                  </a:lnTo>
                  <a:lnTo>
                    <a:pt x="203" y="172"/>
                  </a:lnTo>
                  <a:lnTo>
                    <a:pt x="213" y="169"/>
                  </a:lnTo>
                  <a:lnTo>
                    <a:pt x="223" y="164"/>
                  </a:lnTo>
                  <a:lnTo>
                    <a:pt x="232" y="158"/>
                  </a:lnTo>
                  <a:lnTo>
                    <a:pt x="292" y="158"/>
                  </a:lnTo>
                  <a:lnTo>
                    <a:pt x="292" y="158"/>
                  </a:lnTo>
                  <a:lnTo>
                    <a:pt x="288" y="167"/>
                  </a:lnTo>
                  <a:lnTo>
                    <a:pt x="282" y="175"/>
                  </a:lnTo>
                  <a:lnTo>
                    <a:pt x="277" y="183"/>
                  </a:lnTo>
                  <a:lnTo>
                    <a:pt x="271" y="189"/>
                  </a:lnTo>
                  <a:lnTo>
                    <a:pt x="271" y="189"/>
                  </a:lnTo>
                  <a:lnTo>
                    <a:pt x="262" y="196"/>
                  </a:lnTo>
                  <a:lnTo>
                    <a:pt x="254" y="203"/>
                  </a:lnTo>
                  <a:lnTo>
                    <a:pt x="245" y="209"/>
                  </a:lnTo>
                  <a:lnTo>
                    <a:pt x="235" y="214"/>
                  </a:lnTo>
                  <a:lnTo>
                    <a:pt x="225" y="217"/>
                  </a:lnTo>
                  <a:lnTo>
                    <a:pt x="214" y="220"/>
                  </a:lnTo>
                  <a:lnTo>
                    <a:pt x="203" y="221"/>
                  </a:lnTo>
                  <a:lnTo>
                    <a:pt x="192" y="222"/>
                  </a:lnTo>
                  <a:lnTo>
                    <a:pt x="112" y="222"/>
                  </a:lnTo>
                  <a:lnTo>
                    <a:pt x="112" y="222"/>
                  </a:lnTo>
                  <a:lnTo>
                    <a:pt x="100" y="221"/>
                  </a:lnTo>
                  <a:lnTo>
                    <a:pt x="89" y="220"/>
                  </a:lnTo>
                  <a:lnTo>
                    <a:pt x="78" y="217"/>
                  </a:lnTo>
                  <a:lnTo>
                    <a:pt x="68" y="214"/>
                  </a:lnTo>
                  <a:lnTo>
                    <a:pt x="58" y="209"/>
                  </a:lnTo>
                  <a:lnTo>
                    <a:pt x="50" y="203"/>
                  </a:lnTo>
                  <a:lnTo>
                    <a:pt x="41" y="196"/>
                  </a:lnTo>
                  <a:lnTo>
                    <a:pt x="34" y="189"/>
                  </a:lnTo>
                  <a:lnTo>
                    <a:pt x="34" y="189"/>
                  </a:lnTo>
                  <a:lnTo>
                    <a:pt x="26" y="182"/>
                  </a:lnTo>
                  <a:lnTo>
                    <a:pt x="20" y="173"/>
                  </a:lnTo>
                  <a:lnTo>
                    <a:pt x="14" y="164"/>
                  </a:lnTo>
                  <a:lnTo>
                    <a:pt x="9" y="154"/>
                  </a:lnTo>
                  <a:lnTo>
                    <a:pt x="5" y="143"/>
                  </a:lnTo>
                  <a:lnTo>
                    <a:pt x="3" y="133"/>
                  </a:lnTo>
                  <a:lnTo>
                    <a:pt x="2" y="122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2" y="100"/>
                  </a:lnTo>
                  <a:lnTo>
                    <a:pt x="3" y="89"/>
                  </a:lnTo>
                  <a:lnTo>
                    <a:pt x="5" y="78"/>
                  </a:lnTo>
                  <a:lnTo>
                    <a:pt x="9" y="68"/>
                  </a:lnTo>
                  <a:lnTo>
                    <a:pt x="14" y="58"/>
                  </a:lnTo>
                  <a:lnTo>
                    <a:pt x="20" y="49"/>
                  </a:lnTo>
                  <a:lnTo>
                    <a:pt x="26" y="41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41" y="26"/>
                  </a:lnTo>
                  <a:lnTo>
                    <a:pt x="50" y="18"/>
                  </a:lnTo>
                  <a:lnTo>
                    <a:pt x="58" y="13"/>
                  </a:lnTo>
                  <a:lnTo>
                    <a:pt x="68" y="9"/>
                  </a:lnTo>
                  <a:lnTo>
                    <a:pt x="78" y="5"/>
                  </a:lnTo>
                  <a:lnTo>
                    <a:pt x="89" y="2"/>
                  </a:lnTo>
                  <a:lnTo>
                    <a:pt x="100" y="0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68568" tIns="34285" rIns="68568" bIns="34285" numCol="1" anchor="t" anchorCtr="0" compatLnSpc="1"/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9" name="Title 13"/>
            <p:cNvSpPr txBox="1"/>
            <p:nvPr/>
          </p:nvSpPr>
          <p:spPr>
            <a:xfrm>
              <a:off x="7610242" y="2571699"/>
              <a:ext cx="1442957" cy="399631"/>
            </a:xfrm>
            <a:prstGeom prst="rect">
              <a:avLst/>
            </a:prstGeom>
          </p:spPr>
          <p:txBody>
            <a:bodyPr vert="horz" wrap="square" lIns="91412" tIns="45706" rIns="91412" bIns="45706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  <a:cs typeface="+mn-ea"/>
                  <a:sym typeface="+mn-lt"/>
                </a:rPr>
                <a:t>艺人娱乐</a:t>
              </a:r>
              <a:endPara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0" name="组合 305"/>
            <p:cNvGrpSpPr/>
            <p:nvPr/>
          </p:nvGrpSpPr>
          <p:grpSpPr>
            <a:xfrm>
              <a:off x="2792288" y="1556836"/>
              <a:ext cx="4702350" cy="3755064"/>
              <a:chOff x="2055866" y="1473708"/>
              <a:chExt cx="6270918" cy="5006752"/>
            </a:xfrm>
          </p:grpSpPr>
          <p:sp>
            <p:nvSpPr>
              <p:cNvPr id="11" name="Rectangle 13"/>
              <p:cNvSpPr/>
              <p:nvPr/>
            </p:nvSpPr>
            <p:spPr>
              <a:xfrm>
                <a:off x="2102663" y="1473708"/>
                <a:ext cx="791752" cy="79171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cs typeface="+mn-ea"/>
                  <a:sym typeface="+mn-lt"/>
                </a:endParaRPr>
              </a:p>
            </p:txBody>
          </p:sp>
          <p:sp>
            <p:nvSpPr>
              <p:cNvPr id="12" name="Rectangle 27"/>
              <p:cNvSpPr/>
              <p:nvPr/>
            </p:nvSpPr>
            <p:spPr>
              <a:xfrm>
                <a:off x="2055866" y="5688748"/>
                <a:ext cx="791751" cy="79171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cs typeface="+mn-ea"/>
                  <a:sym typeface="+mn-lt"/>
                </a:endParaRPr>
              </a:p>
            </p:txBody>
          </p:sp>
          <p:sp>
            <p:nvSpPr>
              <p:cNvPr id="13" name="Rectangle 26"/>
              <p:cNvSpPr/>
              <p:nvPr/>
            </p:nvSpPr>
            <p:spPr>
              <a:xfrm>
                <a:off x="7535032" y="2697576"/>
                <a:ext cx="791752" cy="79171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cs typeface="+mn-ea"/>
                  <a:sym typeface="+mn-lt"/>
                </a:endParaRPr>
              </a:p>
            </p:txBody>
          </p:sp>
          <p:sp>
            <p:nvSpPr>
              <p:cNvPr id="14" name="Rectangle 16"/>
              <p:cNvSpPr/>
              <p:nvPr/>
            </p:nvSpPr>
            <p:spPr>
              <a:xfrm>
                <a:off x="2999348" y="4273479"/>
                <a:ext cx="791751" cy="79171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cs typeface="+mn-ea"/>
                  <a:sym typeface="+mn-lt"/>
                </a:endParaRPr>
              </a:p>
            </p:txBody>
          </p:sp>
          <p:sp>
            <p:nvSpPr>
              <p:cNvPr id="15" name="Rectangle 22"/>
              <p:cNvSpPr/>
              <p:nvPr/>
            </p:nvSpPr>
            <p:spPr>
              <a:xfrm>
                <a:off x="2894444" y="2697775"/>
                <a:ext cx="791752" cy="79171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cs typeface="+mn-ea"/>
                  <a:sym typeface="+mn-lt"/>
                </a:endParaRPr>
              </a:p>
            </p:txBody>
          </p:sp>
          <p:sp>
            <p:nvSpPr>
              <p:cNvPr id="19" name="Freeform 21"/>
              <p:cNvSpPr/>
              <p:nvPr/>
            </p:nvSpPr>
            <p:spPr bwMode="auto">
              <a:xfrm>
                <a:off x="5032085" y="5643184"/>
                <a:ext cx="243006" cy="45441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24" y="0"/>
                  </a:cxn>
                  <a:cxn ang="0">
                    <a:pos x="224" y="0"/>
                  </a:cxn>
                  <a:cxn ang="0">
                    <a:pos x="229" y="1"/>
                  </a:cxn>
                  <a:cxn ang="0">
                    <a:pos x="233" y="2"/>
                  </a:cxn>
                  <a:cxn ang="0">
                    <a:pos x="236" y="5"/>
                  </a:cxn>
                  <a:cxn ang="0">
                    <a:pos x="240" y="7"/>
                  </a:cxn>
                  <a:cxn ang="0">
                    <a:pos x="242" y="11"/>
                  </a:cxn>
                  <a:cxn ang="0">
                    <a:pos x="245" y="14"/>
                  </a:cxn>
                  <a:cxn ang="0">
                    <a:pos x="246" y="18"/>
                  </a:cxn>
                  <a:cxn ang="0">
                    <a:pos x="246" y="23"/>
                  </a:cxn>
                  <a:cxn ang="0">
                    <a:pos x="246" y="23"/>
                  </a:cxn>
                  <a:cxn ang="0">
                    <a:pos x="246" y="23"/>
                  </a:cxn>
                  <a:cxn ang="0">
                    <a:pos x="246" y="28"/>
                  </a:cxn>
                  <a:cxn ang="0">
                    <a:pos x="245" y="32"/>
                  </a:cxn>
                  <a:cxn ang="0">
                    <a:pos x="242" y="36"/>
                  </a:cxn>
                  <a:cxn ang="0">
                    <a:pos x="240" y="39"/>
                  </a:cxn>
                  <a:cxn ang="0">
                    <a:pos x="236" y="42"/>
                  </a:cxn>
                  <a:cxn ang="0">
                    <a:pos x="233" y="44"/>
                  </a:cxn>
                  <a:cxn ang="0">
                    <a:pos x="229" y="45"/>
                  </a:cxn>
                  <a:cxn ang="0">
                    <a:pos x="224" y="45"/>
                  </a:cxn>
                  <a:cxn ang="0">
                    <a:pos x="24" y="45"/>
                  </a:cxn>
                  <a:cxn ang="0">
                    <a:pos x="24" y="45"/>
                  </a:cxn>
                  <a:cxn ang="0">
                    <a:pos x="19" y="45"/>
                  </a:cxn>
                  <a:cxn ang="0">
                    <a:pos x="14" y="44"/>
                  </a:cxn>
                  <a:cxn ang="0">
                    <a:pos x="10" y="42"/>
                  </a:cxn>
                  <a:cxn ang="0">
                    <a:pos x="6" y="39"/>
                  </a:cxn>
                  <a:cxn ang="0">
                    <a:pos x="4" y="36"/>
                  </a:cxn>
                  <a:cxn ang="0">
                    <a:pos x="3" y="32"/>
                  </a:cxn>
                  <a:cxn ang="0">
                    <a:pos x="0" y="28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18"/>
                  </a:cxn>
                  <a:cxn ang="0">
                    <a:pos x="3" y="14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10" y="5"/>
                  </a:cxn>
                  <a:cxn ang="0">
                    <a:pos x="14" y="2"/>
                  </a:cxn>
                  <a:cxn ang="0">
                    <a:pos x="19" y="1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46" h="45">
                    <a:moveTo>
                      <a:pt x="24" y="0"/>
                    </a:moveTo>
                    <a:lnTo>
                      <a:pt x="224" y="0"/>
                    </a:lnTo>
                    <a:lnTo>
                      <a:pt x="224" y="0"/>
                    </a:lnTo>
                    <a:lnTo>
                      <a:pt x="229" y="1"/>
                    </a:lnTo>
                    <a:lnTo>
                      <a:pt x="233" y="2"/>
                    </a:lnTo>
                    <a:lnTo>
                      <a:pt x="236" y="5"/>
                    </a:lnTo>
                    <a:lnTo>
                      <a:pt x="240" y="7"/>
                    </a:lnTo>
                    <a:lnTo>
                      <a:pt x="242" y="11"/>
                    </a:lnTo>
                    <a:lnTo>
                      <a:pt x="245" y="14"/>
                    </a:lnTo>
                    <a:lnTo>
                      <a:pt x="246" y="18"/>
                    </a:lnTo>
                    <a:lnTo>
                      <a:pt x="246" y="23"/>
                    </a:lnTo>
                    <a:lnTo>
                      <a:pt x="246" y="23"/>
                    </a:lnTo>
                    <a:lnTo>
                      <a:pt x="246" y="23"/>
                    </a:lnTo>
                    <a:lnTo>
                      <a:pt x="246" y="28"/>
                    </a:lnTo>
                    <a:lnTo>
                      <a:pt x="245" y="32"/>
                    </a:lnTo>
                    <a:lnTo>
                      <a:pt x="242" y="36"/>
                    </a:lnTo>
                    <a:lnTo>
                      <a:pt x="240" y="39"/>
                    </a:lnTo>
                    <a:lnTo>
                      <a:pt x="236" y="42"/>
                    </a:lnTo>
                    <a:lnTo>
                      <a:pt x="233" y="44"/>
                    </a:lnTo>
                    <a:lnTo>
                      <a:pt x="229" y="45"/>
                    </a:lnTo>
                    <a:lnTo>
                      <a:pt x="224" y="45"/>
                    </a:lnTo>
                    <a:lnTo>
                      <a:pt x="24" y="45"/>
                    </a:lnTo>
                    <a:lnTo>
                      <a:pt x="24" y="45"/>
                    </a:lnTo>
                    <a:lnTo>
                      <a:pt x="19" y="45"/>
                    </a:lnTo>
                    <a:lnTo>
                      <a:pt x="14" y="44"/>
                    </a:lnTo>
                    <a:lnTo>
                      <a:pt x="10" y="42"/>
                    </a:lnTo>
                    <a:lnTo>
                      <a:pt x="6" y="39"/>
                    </a:lnTo>
                    <a:lnTo>
                      <a:pt x="4" y="36"/>
                    </a:lnTo>
                    <a:lnTo>
                      <a:pt x="3" y="32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3" y="14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10" y="5"/>
                    </a:lnTo>
                    <a:lnTo>
                      <a:pt x="14" y="2"/>
                    </a:lnTo>
                    <a:lnTo>
                      <a:pt x="19" y="1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12" tIns="45706" rIns="91412" bIns="45706" numCol="1" anchor="t" anchorCtr="0" compatLnSpc="1"/>
              <a:lstStyle/>
              <a:p>
                <a:endParaRPr lang="en-US" sz="1800">
                  <a:cs typeface="+mn-ea"/>
                  <a:sym typeface="+mn-lt"/>
                </a:endParaRPr>
              </a:p>
            </p:txBody>
          </p:sp>
        </p:grpSp>
        <p:sp>
          <p:nvSpPr>
            <p:cNvPr id="22" name="Title 13"/>
            <p:cNvSpPr txBox="1"/>
            <p:nvPr/>
          </p:nvSpPr>
          <p:spPr>
            <a:xfrm>
              <a:off x="3681501" y="4703636"/>
              <a:ext cx="1929756" cy="614094"/>
            </a:xfrm>
            <a:prstGeom prst="rect">
              <a:avLst/>
            </a:prstGeom>
          </p:spPr>
          <p:txBody>
            <a:bodyPr vert="horz" wrap="square" lIns="91412" tIns="45706" rIns="91412" bIns="45706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r"/>
              <a:r>
                <a:rPr lang="zh-CN" altLang="en-US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  <a:cs typeface="+mn-ea"/>
                  <a:sym typeface="+mn-lt"/>
                </a:rPr>
                <a:t>真实纪实</a:t>
              </a:r>
              <a:endPara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Title 13"/>
            <p:cNvSpPr txBox="1"/>
            <p:nvPr/>
          </p:nvSpPr>
          <p:spPr>
            <a:xfrm>
              <a:off x="4267942" y="3662826"/>
              <a:ext cx="1979851" cy="614094"/>
            </a:xfrm>
            <a:prstGeom prst="rect">
              <a:avLst/>
            </a:prstGeom>
          </p:spPr>
          <p:txBody>
            <a:bodyPr vert="horz" wrap="square" lIns="91412" tIns="45706" rIns="91412" bIns="45706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r"/>
              <a:r>
                <a:rPr lang="zh-CN" altLang="en-US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  <a:cs typeface="+mn-ea"/>
                  <a:sym typeface="+mn-lt"/>
                </a:rPr>
                <a:t>意见领袖</a:t>
              </a:r>
              <a:endPara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Title 13"/>
            <p:cNvSpPr txBox="1"/>
            <p:nvPr/>
          </p:nvSpPr>
          <p:spPr>
            <a:xfrm>
              <a:off x="3681501" y="1496637"/>
              <a:ext cx="1930301" cy="614094"/>
            </a:xfrm>
            <a:prstGeom prst="rect">
              <a:avLst/>
            </a:prstGeom>
          </p:spPr>
          <p:txBody>
            <a:bodyPr vert="horz" wrap="square" lIns="91412" tIns="45706" rIns="91412" bIns="45706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r"/>
              <a:r>
                <a:rPr lang="zh-CN" altLang="en-US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  <a:cs typeface="+mn-ea"/>
                  <a:sym typeface="+mn-lt"/>
                </a:rPr>
                <a:t>体验达人</a:t>
              </a:r>
              <a:endPara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Title 13"/>
            <p:cNvSpPr txBox="1"/>
            <p:nvPr/>
          </p:nvSpPr>
          <p:spPr>
            <a:xfrm>
              <a:off x="4393725" y="2457576"/>
              <a:ext cx="2013067" cy="614094"/>
            </a:xfrm>
            <a:prstGeom prst="rect">
              <a:avLst/>
            </a:prstGeom>
          </p:spPr>
          <p:txBody>
            <a:bodyPr vert="horz" wrap="square" lIns="91412" tIns="45706" rIns="91412" bIns="45706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r"/>
              <a:r>
                <a:rPr lang="zh-CN" altLang="en-US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  <a:cs typeface="+mn-ea"/>
                  <a:sym typeface="+mn-lt"/>
                </a:rPr>
                <a:t>开箱评测</a:t>
              </a:r>
              <a:endPara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6" name="Rectangle 26"/>
          <p:cNvSpPr/>
          <p:nvPr/>
        </p:nvSpPr>
        <p:spPr>
          <a:xfrm>
            <a:off x="8180930" y="3702513"/>
            <a:ext cx="692370" cy="6821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800">
              <a:cs typeface="+mn-ea"/>
              <a:sym typeface="+mn-lt"/>
            </a:endParaRPr>
          </a:p>
        </p:txBody>
      </p:sp>
      <p:sp>
        <p:nvSpPr>
          <p:cNvPr id="27" name="Title 13"/>
          <p:cNvSpPr txBox="1"/>
          <p:nvPr/>
        </p:nvSpPr>
        <p:spPr>
          <a:xfrm>
            <a:off x="9001764" y="3813905"/>
            <a:ext cx="1682745" cy="459105"/>
          </a:xfrm>
          <a:prstGeom prst="rect">
            <a:avLst/>
          </a:prstGeom>
        </p:spPr>
        <p:txBody>
          <a:bodyPr vert="horz" wrap="square" lIns="91412" tIns="45706" rIns="91412" bIns="45706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新闻爆料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ym typeface="+mn-ea"/>
              </a:rPr>
              <a:t>2.3  </a:t>
            </a:r>
            <a:r>
              <a:rPr lang="zh-CN" altLang="en-US" dirty="0">
                <a:sym typeface="+mn-ea"/>
              </a:rPr>
              <a:t>直播方案</a:t>
            </a:r>
            <a:r>
              <a:rPr lang="zh-CN" altLang="en-US" dirty="0" smtClean="0">
                <a:sym typeface="+mn-ea"/>
              </a:rPr>
              <a:t>的设计</a:t>
            </a:r>
            <a:endParaRPr lang="zh-CN" altLang="en-US" dirty="0"/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838091" y="1110012"/>
            <a:ext cx="10378549" cy="5749576"/>
          </a:xfrm>
        </p:spPr>
        <p:txBody>
          <a:bodyPr>
            <a:normAutofit/>
          </a:bodyPr>
          <a:lstStyle/>
          <a:p>
            <a:r>
              <a:rPr lang="en-US" altLang="zh-CN" dirty="0"/>
              <a:t>2</a:t>
            </a:r>
            <a:r>
              <a:rPr lang="zh-CN" altLang="en-US" dirty="0"/>
              <a:t>．直播方案策划设计</a:t>
            </a:r>
            <a:r>
              <a:rPr lang="zh-CN" altLang="en-US" dirty="0" smtClean="0"/>
              <a:t>过程</a:t>
            </a:r>
            <a:endParaRPr lang="en-US" altLang="zh-CN" dirty="0" smtClean="0"/>
          </a:p>
        </p:txBody>
      </p:sp>
      <p:grpSp>
        <p:nvGrpSpPr>
          <p:cNvPr id="65" name="组合 64"/>
          <p:cNvGrpSpPr/>
          <p:nvPr/>
        </p:nvGrpSpPr>
        <p:grpSpPr>
          <a:xfrm>
            <a:off x="1727027" y="2107321"/>
            <a:ext cx="2296720" cy="1605094"/>
            <a:chOff x="2214563" y="1323975"/>
            <a:chExt cx="2295524" cy="1605094"/>
          </a:xfrm>
          <a:effectLst>
            <a:outerShdw blurRad="101600" dist="63500" dir="5400000" algn="t" rotWithShape="0">
              <a:prstClr val="black">
                <a:alpha val="25000"/>
              </a:prstClr>
            </a:outerShdw>
          </a:effectLst>
        </p:grpSpPr>
        <p:sp>
          <p:nvSpPr>
            <p:cNvPr id="66" name="任意多边形 65"/>
            <p:cNvSpPr/>
            <p:nvPr/>
          </p:nvSpPr>
          <p:spPr>
            <a:xfrm>
              <a:off x="3995737" y="1457325"/>
              <a:ext cx="514350" cy="1252538"/>
            </a:xfrm>
            <a:custGeom>
              <a:avLst/>
              <a:gdLst>
                <a:gd name="connsiteX0" fmla="*/ 28575 w 514350"/>
                <a:gd name="connsiteY0" fmla="*/ 1252538 h 1252538"/>
                <a:gd name="connsiteX1" fmla="*/ 366713 w 514350"/>
                <a:gd name="connsiteY1" fmla="*/ 852488 h 1252538"/>
                <a:gd name="connsiteX2" fmla="*/ 514350 w 514350"/>
                <a:gd name="connsiteY2" fmla="*/ 328613 h 1252538"/>
                <a:gd name="connsiteX3" fmla="*/ 328613 w 514350"/>
                <a:gd name="connsiteY3" fmla="*/ 0 h 1252538"/>
                <a:gd name="connsiteX4" fmla="*/ 0 w 514350"/>
                <a:gd name="connsiteY4" fmla="*/ 619125 h 1252538"/>
                <a:gd name="connsiteX5" fmla="*/ 28575 w 514350"/>
                <a:gd name="connsiteY5" fmla="*/ 1252538 h 1252538"/>
                <a:gd name="connsiteX0-1" fmla="*/ 28575 w 514350"/>
                <a:gd name="connsiteY0-2" fmla="*/ 1252538 h 1252538"/>
                <a:gd name="connsiteX1-3" fmla="*/ 366713 w 514350"/>
                <a:gd name="connsiteY1-4" fmla="*/ 852488 h 1252538"/>
                <a:gd name="connsiteX2-5" fmla="*/ 514350 w 514350"/>
                <a:gd name="connsiteY2-6" fmla="*/ 328613 h 1252538"/>
                <a:gd name="connsiteX3-7" fmla="*/ 314326 w 514350"/>
                <a:gd name="connsiteY3-8" fmla="*/ 0 h 1252538"/>
                <a:gd name="connsiteX4-9" fmla="*/ 0 w 514350"/>
                <a:gd name="connsiteY4-10" fmla="*/ 619125 h 1252538"/>
                <a:gd name="connsiteX5-11" fmla="*/ 28575 w 514350"/>
                <a:gd name="connsiteY5-12" fmla="*/ 1252538 h 1252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514350" h="1252538">
                  <a:moveTo>
                    <a:pt x="28575" y="1252538"/>
                  </a:moveTo>
                  <a:lnTo>
                    <a:pt x="366713" y="852488"/>
                  </a:lnTo>
                  <a:lnTo>
                    <a:pt x="514350" y="328613"/>
                  </a:lnTo>
                  <a:lnTo>
                    <a:pt x="314326" y="0"/>
                  </a:lnTo>
                  <a:lnTo>
                    <a:pt x="0" y="619125"/>
                  </a:lnTo>
                  <a:lnTo>
                    <a:pt x="28575" y="1252538"/>
                  </a:lnTo>
                  <a:close/>
                </a:path>
              </a:pathLst>
            </a:custGeom>
            <a:solidFill>
              <a:srgbClr val="FFA1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" name="任意多边形 66"/>
            <p:cNvSpPr/>
            <p:nvPr/>
          </p:nvSpPr>
          <p:spPr>
            <a:xfrm>
              <a:off x="2214563" y="1323975"/>
              <a:ext cx="2100262" cy="1166813"/>
            </a:xfrm>
            <a:custGeom>
              <a:avLst/>
              <a:gdLst>
                <a:gd name="connsiteX0" fmla="*/ 0 w 2100262"/>
                <a:gd name="connsiteY0" fmla="*/ 704850 h 1166813"/>
                <a:gd name="connsiteX1" fmla="*/ 566737 w 2100262"/>
                <a:gd name="connsiteY1" fmla="*/ 0 h 1166813"/>
                <a:gd name="connsiteX2" fmla="*/ 2100262 w 2100262"/>
                <a:gd name="connsiteY2" fmla="*/ 128588 h 1166813"/>
                <a:gd name="connsiteX3" fmla="*/ 1790700 w 2100262"/>
                <a:gd name="connsiteY3" fmla="*/ 766763 h 1166813"/>
                <a:gd name="connsiteX4" fmla="*/ 1276350 w 2100262"/>
                <a:gd name="connsiteY4" fmla="*/ 1166813 h 1166813"/>
                <a:gd name="connsiteX5" fmla="*/ 476250 w 2100262"/>
                <a:gd name="connsiteY5" fmla="*/ 1109663 h 1166813"/>
                <a:gd name="connsiteX6" fmla="*/ 0 w 2100262"/>
                <a:gd name="connsiteY6" fmla="*/ 704850 h 1166813"/>
                <a:gd name="connsiteX0-1" fmla="*/ 0 w 2100262"/>
                <a:gd name="connsiteY0-2" fmla="*/ 704850 h 1166813"/>
                <a:gd name="connsiteX1-3" fmla="*/ 566737 w 2100262"/>
                <a:gd name="connsiteY1-4" fmla="*/ 0 h 1166813"/>
                <a:gd name="connsiteX2-5" fmla="*/ 2100262 w 2100262"/>
                <a:gd name="connsiteY2-6" fmla="*/ 128588 h 1166813"/>
                <a:gd name="connsiteX3-7" fmla="*/ 1790700 w 2100262"/>
                <a:gd name="connsiteY3-8" fmla="*/ 766763 h 1166813"/>
                <a:gd name="connsiteX4-9" fmla="*/ 1276350 w 2100262"/>
                <a:gd name="connsiteY4-10" fmla="*/ 1166813 h 1166813"/>
                <a:gd name="connsiteX5-11" fmla="*/ 476250 w 2100262"/>
                <a:gd name="connsiteY5-12" fmla="*/ 1109663 h 1166813"/>
                <a:gd name="connsiteX6-13" fmla="*/ 0 w 2100262"/>
                <a:gd name="connsiteY6-14" fmla="*/ 704850 h 1166813"/>
                <a:gd name="connsiteX0-15" fmla="*/ 0 w 2100262"/>
                <a:gd name="connsiteY0-16" fmla="*/ 704850 h 1166813"/>
                <a:gd name="connsiteX1-17" fmla="*/ 566737 w 2100262"/>
                <a:gd name="connsiteY1-18" fmla="*/ 0 h 1166813"/>
                <a:gd name="connsiteX2-19" fmla="*/ 2100262 w 2100262"/>
                <a:gd name="connsiteY2-20" fmla="*/ 128588 h 1166813"/>
                <a:gd name="connsiteX3-21" fmla="*/ 1790700 w 2100262"/>
                <a:gd name="connsiteY3-22" fmla="*/ 766763 h 1166813"/>
                <a:gd name="connsiteX4-23" fmla="*/ 1276350 w 2100262"/>
                <a:gd name="connsiteY4-24" fmla="*/ 1166813 h 1166813"/>
                <a:gd name="connsiteX5-25" fmla="*/ 476250 w 2100262"/>
                <a:gd name="connsiteY5-26" fmla="*/ 1109663 h 1166813"/>
                <a:gd name="connsiteX6-27" fmla="*/ 0 w 2100262"/>
                <a:gd name="connsiteY6-28" fmla="*/ 704850 h 11668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100262" h="1166813">
                  <a:moveTo>
                    <a:pt x="0" y="704850"/>
                  </a:moveTo>
                  <a:lnTo>
                    <a:pt x="566737" y="0"/>
                  </a:lnTo>
                  <a:cubicBezTo>
                    <a:pt x="1216024" y="457200"/>
                    <a:pt x="1798637" y="290513"/>
                    <a:pt x="2100262" y="128588"/>
                  </a:cubicBezTo>
                  <a:lnTo>
                    <a:pt x="1790700" y="766763"/>
                  </a:lnTo>
                  <a:lnTo>
                    <a:pt x="1276350" y="1166813"/>
                  </a:lnTo>
                  <a:lnTo>
                    <a:pt x="476250" y="1109663"/>
                  </a:lnTo>
                  <a:lnTo>
                    <a:pt x="0" y="704850"/>
                  </a:ln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" name="矩形 2"/>
            <p:cNvSpPr/>
            <p:nvPr/>
          </p:nvSpPr>
          <p:spPr>
            <a:xfrm>
              <a:off x="2225040" y="2034541"/>
              <a:ext cx="1798320" cy="894528"/>
            </a:xfrm>
            <a:custGeom>
              <a:avLst/>
              <a:gdLst>
                <a:gd name="connsiteX0" fmla="*/ 0 w 1744980"/>
                <a:gd name="connsiteY0" fmla="*/ 0 h 624840"/>
                <a:gd name="connsiteX1" fmla="*/ 1744980 w 1744980"/>
                <a:gd name="connsiteY1" fmla="*/ 0 h 624840"/>
                <a:gd name="connsiteX2" fmla="*/ 1744980 w 1744980"/>
                <a:gd name="connsiteY2" fmla="*/ 624840 h 624840"/>
                <a:gd name="connsiteX3" fmla="*/ 0 w 1744980"/>
                <a:gd name="connsiteY3" fmla="*/ 624840 h 624840"/>
                <a:gd name="connsiteX4" fmla="*/ 0 w 1744980"/>
                <a:gd name="connsiteY4" fmla="*/ 0 h 624840"/>
                <a:gd name="connsiteX0-1" fmla="*/ 0 w 1783080"/>
                <a:gd name="connsiteY0-2" fmla="*/ 0 h 624840"/>
                <a:gd name="connsiteX1-3" fmla="*/ 1783080 w 1783080"/>
                <a:gd name="connsiteY1-4" fmla="*/ 45720 h 624840"/>
                <a:gd name="connsiteX2-5" fmla="*/ 1744980 w 1783080"/>
                <a:gd name="connsiteY2-6" fmla="*/ 624840 h 624840"/>
                <a:gd name="connsiteX3-7" fmla="*/ 0 w 1783080"/>
                <a:gd name="connsiteY3-8" fmla="*/ 624840 h 624840"/>
                <a:gd name="connsiteX4-9" fmla="*/ 0 w 1783080"/>
                <a:gd name="connsiteY4-10" fmla="*/ 0 h 624840"/>
                <a:gd name="connsiteX0-11" fmla="*/ 0 w 1798320"/>
                <a:gd name="connsiteY0-12" fmla="*/ 0 h 670560"/>
                <a:gd name="connsiteX1-13" fmla="*/ 1783080 w 1798320"/>
                <a:gd name="connsiteY1-14" fmla="*/ 45720 h 670560"/>
                <a:gd name="connsiteX2-15" fmla="*/ 1798320 w 1798320"/>
                <a:gd name="connsiteY2-16" fmla="*/ 670560 h 670560"/>
                <a:gd name="connsiteX3-17" fmla="*/ 0 w 1798320"/>
                <a:gd name="connsiteY3-18" fmla="*/ 624840 h 670560"/>
                <a:gd name="connsiteX4-19" fmla="*/ 0 w 1798320"/>
                <a:gd name="connsiteY4-20" fmla="*/ 0 h 670560"/>
                <a:gd name="connsiteX0-21" fmla="*/ 0 w 1798320"/>
                <a:gd name="connsiteY0-22" fmla="*/ 0 h 670560"/>
                <a:gd name="connsiteX1-23" fmla="*/ 1783080 w 1798320"/>
                <a:gd name="connsiteY1-24" fmla="*/ 45720 h 670560"/>
                <a:gd name="connsiteX2-25" fmla="*/ 1798320 w 1798320"/>
                <a:gd name="connsiteY2-26" fmla="*/ 670560 h 670560"/>
                <a:gd name="connsiteX3-27" fmla="*/ 175260 w 1798320"/>
                <a:gd name="connsiteY3-28" fmla="*/ 518160 h 670560"/>
                <a:gd name="connsiteX4-29" fmla="*/ 0 w 1798320"/>
                <a:gd name="connsiteY4-30" fmla="*/ 0 h 670560"/>
                <a:gd name="connsiteX0-31" fmla="*/ 0 w 1798320"/>
                <a:gd name="connsiteY0-32" fmla="*/ 0 h 670560"/>
                <a:gd name="connsiteX1-33" fmla="*/ 1783080 w 1798320"/>
                <a:gd name="connsiteY1-34" fmla="*/ 45720 h 670560"/>
                <a:gd name="connsiteX2-35" fmla="*/ 1798320 w 1798320"/>
                <a:gd name="connsiteY2-36" fmla="*/ 670560 h 670560"/>
                <a:gd name="connsiteX3-37" fmla="*/ 60960 w 1798320"/>
                <a:gd name="connsiteY3-38" fmla="*/ 579120 h 670560"/>
                <a:gd name="connsiteX4-39" fmla="*/ 0 w 1798320"/>
                <a:gd name="connsiteY4-40" fmla="*/ 0 h 670560"/>
                <a:gd name="connsiteX0-41" fmla="*/ 0 w 1798320"/>
                <a:gd name="connsiteY0-42" fmla="*/ 0 h 744714"/>
                <a:gd name="connsiteX1-43" fmla="*/ 1783080 w 1798320"/>
                <a:gd name="connsiteY1-44" fmla="*/ 45720 h 744714"/>
                <a:gd name="connsiteX2-45" fmla="*/ 1798320 w 1798320"/>
                <a:gd name="connsiteY2-46" fmla="*/ 670560 h 744714"/>
                <a:gd name="connsiteX3-47" fmla="*/ 60960 w 1798320"/>
                <a:gd name="connsiteY3-48" fmla="*/ 579120 h 744714"/>
                <a:gd name="connsiteX4-49" fmla="*/ 0 w 1798320"/>
                <a:gd name="connsiteY4-50" fmla="*/ 0 h 744714"/>
                <a:gd name="connsiteX0-51" fmla="*/ 0 w 1798320"/>
                <a:gd name="connsiteY0-52" fmla="*/ 0 h 670560"/>
                <a:gd name="connsiteX1-53" fmla="*/ 1783080 w 1798320"/>
                <a:gd name="connsiteY1-54" fmla="*/ 45720 h 670560"/>
                <a:gd name="connsiteX2-55" fmla="*/ 1798320 w 1798320"/>
                <a:gd name="connsiteY2-56" fmla="*/ 670560 h 670560"/>
                <a:gd name="connsiteX3-57" fmla="*/ 60960 w 1798320"/>
                <a:gd name="connsiteY3-58" fmla="*/ 579120 h 670560"/>
                <a:gd name="connsiteX4-59" fmla="*/ 0 w 1798320"/>
                <a:gd name="connsiteY4-60" fmla="*/ 0 h 670560"/>
                <a:gd name="connsiteX0-61" fmla="*/ 0 w 1798320"/>
                <a:gd name="connsiteY0-62" fmla="*/ 0 h 670560"/>
                <a:gd name="connsiteX1-63" fmla="*/ 1783080 w 1798320"/>
                <a:gd name="connsiteY1-64" fmla="*/ 45720 h 670560"/>
                <a:gd name="connsiteX2-65" fmla="*/ 1798320 w 1798320"/>
                <a:gd name="connsiteY2-66" fmla="*/ 670560 h 670560"/>
                <a:gd name="connsiteX3-67" fmla="*/ 60960 w 1798320"/>
                <a:gd name="connsiteY3-68" fmla="*/ 579120 h 670560"/>
                <a:gd name="connsiteX4-69" fmla="*/ 0 w 1798320"/>
                <a:gd name="connsiteY4-70" fmla="*/ 0 h 670560"/>
                <a:gd name="connsiteX0-71" fmla="*/ 0 w 1798320"/>
                <a:gd name="connsiteY0-72" fmla="*/ 0 h 812979"/>
                <a:gd name="connsiteX1-73" fmla="*/ 1783080 w 1798320"/>
                <a:gd name="connsiteY1-74" fmla="*/ 45720 h 812979"/>
                <a:gd name="connsiteX2-75" fmla="*/ 1798320 w 1798320"/>
                <a:gd name="connsiteY2-76" fmla="*/ 670560 h 812979"/>
                <a:gd name="connsiteX3-77" fmla="*/ 60960 w 1798320"/>
                <a:gd name="connsiteY3-78" fmla="*/ 579120 h 812979"/>
                <a:gd name="connsiteX4-79" fmla="*/ 0 w 1798320"/>
                <a:gd name="connsiteY4-80" fmla="*/ 0 h 812979"/>
                <a:gd name="connsiteX0-81" fmla="*/ 0 w 1798320"/>
                <a:gd name="connsiteY0-82" fmla="*/ 0 h 894528"/>
                <a:gd name="connsiteX1-83" fmla="*/ 1783080 w 1798320"/>
                <a:gd name="connsiteY1-84" fmla="*/ 45720 h 894528"/>
                <a:gd name="connsiteX2-85" fmla="*/ 1798320 w 1798320"/>
                <a:gd name="connsiteY2-86" fmla="*/ 670560 h 894528"/>
                <a:gd name="connsiteX3-87" fmla="*/ 60960 w 1798320"/>
                <a:gd name="connsiteY3-88" fmla="*/ 579120 h 894528"/>
                <a:gd name="connsiteX4-89" fmla="*/ 0 w 1798320"/>
                <a:gd name="connsiteY4-90" fmla="*/ 0 h 894528"/>
                <a:gd name="connsiteX0-91" fmla="*/ 0 w 1798320"/>
                <a:gd name="connsiteY0-92" fmla="*/ 0 h 894528"/>
                <a:gd name="connsiteX1-93" fmla="*/ 1783080 w 1798320"/>
                <a:gd name="connsiteY1-94" fmla="*/ 45720 h 894528"/>
                <a:gd name="connsiteX2-95" fmla="*/ 1798320 w 1798320"/>
                <a:gd name="connsiteY2-96" fmla="*/ 670560 h 894528"/>
                <a:gd name="connsiteX3-97" fmla="*/ 60960 w 1798320"/>
                <a:gd name="connsiteY3-98" fmla="*/ 579120 h 894528"/>
                <a:gd name="connsiteX4-99" fmla="*/ 0 w 1798320"/>
                <a:gd name="connsiteY4-100" fmla="*/ 0 h 894528"/>
                <a:gd name="connsiteX0-101" fmla="*/ 0 w 1798320"/>
                <a:gd name="connsiteY0-102" fmla="*/ 0 h 894528"/>
                <a:gd name="connsiteX1-103" fmla="*/ 1783080 w 1798320"/>
                <a:gd name="connsiteY1-104" fmla="*/ 45720 h 894528"/>
                <a:gd name="connsiteX2-105" fmla="*/ 1798320 w 1798320"/>
                <a:gd name="connsiteY2-106" fmla="*/ 670560 h 894528"/>
                <a:gd name="connsiteX3-107" fmla="*/ 60960 w 1798320"/>
                <a:gd name="connsiteY3-108" fmla="*/ 579120 h 894528"/>
                <a:gd name="connsiteX4-109" fmla="*/ 0 w 1798320"/>
                <a:gd name="connsiteY4-110" fmla="*/ 0 h 8945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798320" h="894528">
                  <a:moveTo>
                    <a:pt x="0" y="0"/>
                  </a:moveTo>
                  <a:cubicBezTo>
                    <a:pt x="826135" y="447040"/>
                    <a:pt x="1271270" y="344805"/>
                    <a:pt x="1783080" y="45720"/>
                  </a:cubicBezTo>
                  <a:lnTo>
                    <a:pt x="1798320" y="670560"/>
                  </a:lnTo>
                  <a:cubicBezTo>
                    <a:pt x="1254125" y="903605"/>
                    <a:pt x="855980" y="1063625"/>
                    <a:pt x="60960" y="5791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B0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3628255" y="2144999"/>
            <a:ext cx="2253834" cy="1543473"/>
            <a:chOff x="4114800" y="1361652"/>
            <a:chExt cx="2252661" cy="1543473"/>
          </a:xfrm>
          <a:effectLst>
            <a:outerShdw blurRad="101600" dist="63500" dir="5400000" algn="t" rotWithShape="0">
              <a:prstClr val="black">
                <a:alpha val="25000"/>
              </a:prstClr>
            </a:outerShdw>
          </a:effectLst>
        </p:grpSpPr>
        <p:sp>
          <p:nvSpPr>
            <p:cNvPr id="70" name="任意多边形 69"/>
            <p:cNvSpPr/>
            <p:nvPr/>
          </p:nvSpPr>
          <p:spPr>
            <a:xfrm>
              <a:off x="5895762" y="1724024"/>
              <a:ext cx="471699" cy="1181101"/>
            </a:xfrm>
            <a:custGeom>
              <a:avLst/>
              <a:gdLst>
                <a:gd name="connsiteX0" fmla="*/ 0 w 461963"/>
                <a:gd name="connsiteY0" fmla="*/ 1166813 h 1166813"/>
                <a:gd name="connsiteX1" fmla="*/ 295275 w 461963"/>
                <a:gd name="connsiteY1" fmla="*/ 928688 h 1166813"/>
                <a:gd name="connsiteX2" fmla="*/ 461963 w 461963"/>
                <a:gd name="connsiteY2" fmla="*/ 442913 h 1166813"/>
                <a:gd name="connsiteX3" fmla="*/ 447675 w 461963"/>
                <a:gd name="connsiteY3" fmla="*/ 242888 h 1166813"/>
                <a:gd name="connsiteX4" fmla="*/ 295275 w 461963"/>
                <a:gd name="connsiteY4" fmla="*/ 0 h 1166813"/>
                <a:gd name="connsiteX5" fmla="*/ 4763 w 461963"/>
                <a:gd name="connsiteY5" fmla="*/ 576263 h 1166813"/>
                <a:gd name="connsiteX6" fmla="*/ 0 w 461963"/>
                <a:gd name="connsiteY6" fmla="*/ 1166813 h 1166813"/>
                <a:gd name="connsiteX0-1" fmla="*/ 0 w 466726"/>
                <a:gd name="connsiteY0-2" fmla="*/ 1181101 h 1181101"/>
                <a:gd name="connsiteX1-3" fmla="*/ 300038 w 466726"/>
                <a:gd name="connsiteY1-4" fmla="*/ 928688 h 1181101"/>
                <a:gd name="connsiteX2-5" fmla="*/ 466726 w 466726"/>
                <a:gd name="connsiteY2-6" fmla="*/ 442913 h 1181101"/>
                <a:gd name="connsiteX3-7" fmla="*/ 452438 w 466726"/>
                <a:gd name="connsiteY3-8" fmla="*/ 242888 h 1181101"/>
                <a:gd name="connsiteX4-9" fmla="*/ 300038 w 466726"/>
                <a:gd name="connsiteY4-10" fmla="*/ 0 h 1181101"/>
                <a:gd name="connsiteX5-11" fmla="*/ 9526 w 466726"/>
                <a:gd name="connsiteY5-12" fmla="*/ 576263 h 1181101"/>
                <a:gd name="connsiteX6-13" fmla="*/ 0 w 466726"/>
                <a:gd name="connsiteY6-14" fmla="*/ 1181101 h 1181101"/>
                <a:gd name="connsiteX0-15" fmla="*/ 4973 w 471699"/>
                <a:gd name="connsiteY0-16" fmla="*/ 1181101 h 1181101"/>
                <a:gd name="connsiteX1-17" fmla="*/ 305011 w 471699"/>
                <a:gd name="connsiteY1-18" fmla="*/ 928688 h 1181101"/>
                <a:gd name="connsiteX2-19" fmla="*/ 471699 w 471699"/>
                <a:gd name="connsiteY2-20" fmla="*/ 442913 h 1181101"/>
                <a:gd name="connsiteX3-21" fmla="*/ 457411 w 471699"/>
                <a:gd name="connsiteY3-22" fmla="*/ 242888 h 1181101"/>
                <a:gd name="connsiteX4-23" fmla="*/ 305011 w 471699"/>
                <a:gd name="connsiteY4-24" fmla="*/ 0 h 1181101"/>
                <a:gd name="connsiteX5-25" fmla="*/ 211 w 471699"/>
                <a:gd name="connsiteY5-26" fmla="*/ 595313 h 1181101"/>
                <a:gd name="connsiteX6-27" fmla="*/ 4973 w 471699"/>
                <a:gd name="connsiteY6-28" fmla="*/ 1181101 h 118110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471699" h="1181101">
                  <a:moveTo>
                    <a:pt x="4973" y="1181101"/>
                  </a:moveTo>
                  <a:lnTo>
                    <a:pt x="305011" y="928688"/>
                  </a:lnTo>
                  <a:lnTo>
                    <a:pt x="471699" y="442913"/>
                  </a:lnTo>
                  <a:lnTo>
                    <a:pt x="457411" y="242888"/>
                  </a:lnTo>
                  <a:lnTo>
                    <a:pt x="305011" y="0"/>
                  </a:lnTo>
                  <a:lnTo>
                    <a:pt x="211" y="595313"/>
                  </a:lnTo>
                  <a:cubicBezTo>
                    <a:pt x="-1377" y="793750"/>
                    <a:pt x="6561" y="987426"/>
                    <a:pt x="4973" y="1181101"/>
                  </a:cubicBezTo>
                  <a:close/>
                </a:path>
              </a:pathLst>
            </a:custGeom>
            <a:solidFill>
              <a:srgbClr val="019E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" name="任意多边形 70"/>
            <p:cNvSpPr/>
            <p:nvPr/>
          </p:nvSpPr>
          <p:spPr>
            <a:xfrm>
              <a:off x="4114800" y="1361652"/>
              <a:ext cx="2092325" cy="1011525"/>
            </a:xfrm>
            <a:custGeom>
              <a:avLst/>
              <a:gdLst>
                <a:gd name="connsiteX0" fmla="*/ 0 w 2092325"/>
                <a:gd name="connsiteY0" fmla="*/ 644525 h 895350"/>
                <a:gd name="connsiteX1" fmla="*/ 336550 w 2092325"/>
                <a:gd name="connsiteY1" fmla="*/ 0 h 895350"/>
                <a:gd name="connsiteX2" fmla="*/ 1298575 w 2092325"/>
                <a:gd name="connsiteY2" fmla="*/ 69850 h 895350"/>
                <a:gd name="connsiteX3" fmla="*/ 2092325 w 2092325"/>
                <a:gd name="connsiteY3" fmla="*/ 301625 h 895350"/>
                <a:gd name="connsiteX4" fmla="*/ 1784350 w 2092325"/>
                <a:gd name="connsiteY4" fmla="*/ 895350 h 895350"/>
                <a:gd name="connsiteX5" fmla="*/ 0 w 2092325"/>
                <a:gd name="connsiteY5" fmla="*/ 644525 h 895350"/>
                <a:gd name="connsiteX0-1" fmla="*/ 0 w 2092325"/>
                <a:gd name="connsiteY0-2" fmla="*/ 673975 h 924800"/>
                <a:gd name="connsiteX1-3" fmla="*/ 336550 w 2092325"/>
                <a:gd name="connsiteY1-4" fmla="*/ 29450 h 924800"/>
                <a:gd name="connsiteX2-5" fmla="*/ 1298575 w 2092325"/>
                <a:gd name="connsiteY2-6" fmla="*/ 99300 h 924800"/>
                <a:gd name="connsiteX3-7" fmla="*/ 2092325 w 2092325"/>
                <a:gd name="connsiteY3-8" fmla="*/ 331075 h 924800"/>
                <a:gd name="connsiteX4-9" fmla="*/ 1784350 w 2092325"/>
                <a:gd name="connsiteY4-10" fmla="*/ 924800 h 924800"/>
                <a:gd name="connsiteX5-11" fmla="*/ 0 w 2092325"/>
                <a:gd name="connsiteY5-12" fmla="*/ 673975 h 924800"/>
                <a:gd name="connsiteX0-13" fmla="*/ 0 w 2092325"/>
                <a:gd name="connsiteY0-14" fmla="*/ 673975 h 924800"/>
                <a:gd name="connsiteX1-15" fmla="*/ 336550 w 2092325"/>
                <a:gd name="connsiteY1-16" fmla="*/ 29450 h 924800"/>
                <a:gd name="connsiteX2-17" fmla="*/ 1298575 w 2092325"/>
                <a:gd name="connsiteY2-18" fmla="*/ 99300 h 924800"/>
                <a:gd name="connsiteX3-19" fmla="*/ 2092325 w 2092325"/>
                <a:gd name="connsiteY3-20" fmla="*/ 331075 h 924800"/>
                <a:gd name="connsiteX4-21" fmla="*/ 1784350 w 2092325"/>
                <a:gd name="connsiteY4-22" fmla="*/ 924800 h 924800"/>
                <a:gd name="connsiteX5-23" fmla="*/ 0 w 2092325"/>
                <a:gd name="connsiteY5-24" fmla="*/ 673975 h 924800"/>
                <a:gd name="connsiteX0-25" fmla="*/ 0 w 2092325"/>
                <a:gd name="connsiteY0-26" fmla="*/ 686326 h 937151"/>
                <a:gd name="connsiteX1-27" fmla="*/ 336550 w 2092325"/>
                <a:gd name="connsiteY1-28" fmla="*/ 41801 h 937151"/>
                <a:gd name="connsiteX2-29" fmla="*/ 1298575 w 2092325"/>
                <a:gd name="connsiteY2-30" fmla="*/ 111651 h 937151"/>
                <a:gd name="connsiteX3-31" fmla="*/ 2092325 w 2092325"/>
                <a:gd name="connsiteY3-32" fmla="*/ 343426 h 937151"/>
                <a:gd name="connsiteX4-33" fmla="*/ 1784350 w 2092325"/>
                <a:gd name="connsiteY4-34" fmla="*/ 937151 h 937151"/>
                <a:gd name="connsiteX5-35" fmla="*/ 0 w 2092325"/>
                <a:gd name="connsiteY5-36" fmla="*/ 686326 h 937151"/>
                <a:gd name="connsiteX0-37" fmla="*/ 0 w 2092325"/>
                <a:gd name="connsiteY0-38" fmla="*/ 692984 h 943809"/>
                <a:gd name="connsiteX1-39" fmla="*/ 336550 w 2092325"/>
                <a:gd name="connsiteY1-40" fmla="*/ 48459 h 943809"/>
                <a:gd name="connsiteX2-41" fmla="*/ 1254125 w 2092325"/>
                <a:gd name="connsiteY2-42" fmla="*/ 92909 h 943809"/>
                <a:gd name="connsiteX3-43" fmla="*/ 2092325 w 2092325"/>
                <a:gd name="connsiteY3-44" fmla="*/ 350084 h 943809"/>
                <a:gd name="connsiteX4-45" fmla="*/ 1784350 w 2092325"/>
                <a:gd name="connsiteY4-46" fmla="*/ 943809 h 943809"/>
                <a:gd name="connsiteX5-47" fmla="*/ 0 w 2092325"/>
                <a:gd name="connsiteY5-48" fmla="*/ 692984 h 943809"/>
                <a:gd name="connsiteX0-49" fmla="*/ 0 w 2092325"/>
                <a:gd name="connsiteY0-50" fmla="*/ 708447 h 959272"/>
                <a:gd name="connsiteX1-51" fmla="*/ 336550 w 2092325"/>
                <a:gd name="connsiteY1-52" fmla="*/ 63922 h 959272"/>
                <a:gd name="connsiteX2-53" fmla="*/ 1254125 w 2092325"/>
                <a:gd name="connsiteY2-54" fmla="*/ 108372 h 959272"/>
                <a:gd name="connsiteX3-55" fmla="*/ 2092325 w 2092325"/>
                <a:gd name="connsiteY3-56" fmla="*/ 365547 h 959272"/>
                <a:gd name="connsiteX4-57" fmla="*/ 1784350 w 2092325"/>
                <a:gd name="connsiteY4-58" fmla="*/ 959272 h 959272"/>
                <a:gd name="connsiteX5-59" fmla="*/ 0 w 2092325"/>
                <a:gd name="connsiteY5-60" fmla="*/ 708447 h 959272"/>
                <a:gd name="connsiteX0-61" fmla="*/ 0 w 2092325"/>
                <a:gd name="connsiteY0-62" fmla="*/ 708447 h 959272"/>
                <a:gd name="connsiteX1-63" fmla="*/ 336550 w 2092325"/>
                <a:gd name="connsiteY1-64" fmla="*/ 63922 h 959272"/>
                <a:gd name="connsiteX2-65" fmla="*/ 1254125 w 2092325"/>
                <a:gd name="connsiteY2-66" fmla="*/ 108372 h 959272"/>
                <a:gd name="connsiteX3-67" fmla="*/ 2092325 w 2092325"/>
                <a:gd name="connsiteY3-68" fmla="*/ 365547 h 959272"/>
                <a:gd name="connsiteX4-69" fmla="*/ 1784350 w 2092325"/>
                <a:gd name="connsiteY4-70" fmla="*/ 959272 h 959272"/>
                <a:gd name="connsiteX5-71" fmla="*/ 0 w 2092325"/>
                <a:gd name="connsiteY5-72" fmla="*/ 708447 h 959272"/>
                <a:gd name="connsiteX0-73" fmla="*/ 0 w 2092325"/>
                <a:gd name="connsiteY0-74" fmla="*/ 708447 h 959272"/>
                <a:gd name="connsiteX1-75" fmla="*/ 336550 w 2092325"/>
                <a:gd name="connsiteY1-76" fmla="*/ 63922 h 959272"/>
                <a:gd name="connsiteX2-77" fmla="*/ 1254125 w 2092325"/>
                <a:gd name="connsiteY2-78" fmla="*/ 108372 h 959272"/>
                <a:gd name="connsiteX3-79" fmla="*/ 2092325 w 2092325"/>
                <a:gd name="connsiteY3-80" fmla="*/ 365547 h 959272"/>
                <a:gd name="connsiteX4-81" fmla="*/ 1803400 w 2092325"/>
                <a:gd name="connsiteY4-82" fmla="*/ 959272 h 959272"/>
                <a:gd name="connsiteX5-83" fmla="*/ 0 w 2092325"/>
                <a:gd name="connsiteY5-84" fmla="*/ 708447 h 959272"/>
                <a:gd name="connsiteX0-85" fmla="*/ 0 w 2092325"/>
                <a:gd name="connsiteY0-86" fmla="*/ 708447 h 1011525"/>
                <a:gd name="connsiteX1-87" fmla="*/ 336550 w 2092325"/>
                <a:gd name="connsiteY1-88" fmla="*/ 63922 h 1011525"/>
                <a:gd name="connsiteX2-89" fmla="*/ 1254125 w 2092325"/>
                <a:gd name="connsiteY2-90" fmla="*/ 108372 h 1011525"/>
                <a:gd name="connsiteX3-91" fmla="*/ 2092325 w 2092325"/>
                <a:gd name="connsiteY3-92" fmla="*/ 365547 h 1011525"/>
                <a:gd name="connsiteX4-93" fmla="*/ 1803400 w 2092325"/>
                <a:gd name="connsiteY4-94" fmla="*/ 959272 h 1011525"/>
                <a:gd name="connsiteX5-95" fmla="*/ 0 w 2092325"/>
                <a:gd name="connsiteY5-96" fmla="*/ 708447 h 10115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92325" h="1011525">
                  <a:moveTo>
                    <a:pt x="0" y="708447"/>
                  </a:moveTo>
                  <a:lnTo>
                    <a:pt x="336550" y="63922"/>
                  </a:lnTo>
                  <a:cubicBezTo>
                    <a:pt x="781579" y="-66782"/>
                    <a:pt x="989542" y="31114"/>
                    <a:pt x="1254125" y="108372"/>
                  </a:cubicBezTo>
                  <a:cubicBezTo>
                    <a:pt x="1518708" y="185630"/>
                    <a:pt x="1754717" y="402589"/>
                    <a:pt x="2092325" y="365547"/>
                  </a:cubicBezTo>
                  <a:lnTo>
                    <a:pt x="1803400" y="959272"/>
                  </a:lnTo>
                  <a:cubicBezTo>
                    <a:pt x="1678517" y="1142364"/>
                    <a:pt x="601133" y="792055"/>
                    <a:pt x="0" y="708447"/>
                  </a:cubicBezTo>
                  <a:close/>
                </a:path>
              </a:pathLst>
            </a:custGeom>
            <a:solidFill>
              <a:srgbClr val="3A98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2" name="任意多边形 71"/>
            <p:cNvSpPr/>
            <p:nvPr/>
          </p:nvSpPr>
          <p:spPr>
            <a:xfrm>
              <a:off x="4117657" y="1991410"/>
              <a:ext cx="1798320" cy="911809"/>
            </a:xfrm>
            <a:custGeom>
              <a:avLst/>
              <a:gdLst>
                <a:gd name="connsiteX0" fmla="*/ 7620 w 1798320"/>
                <a:gd name="connsiteY0" fmla="*/ 617220 h 830580"/>
                <a:gd name="connsiteX1" fmla="*/ 0 w 1798320"/>
                <a:gd name="connsiteY1" fmla="*/ 0 h 830580"/>
                <a:gd name="connsiteX2" fmla="*/ 982980 w 1798320"/>
                <a:gd name="connsiteY2" fmla="*/ 15240 h 830580"/>
                <a:gd name="connsiteX3" fmla="*/ 1798320 w 1798320"/>
                <a:gd name="connsiteY3" fmla="*/ 251460 h 830580"/>
                <a:gd name="connsiteX4" fmla="*/ 1790700 w 1798320"/>
                <a:gd name="connsiteY4" fmla="*/ 830580 h 830580"/>
                <a:gd name="connsiteX5" fmla="*/ 906780 w 1798320"/>
                <a:gd name="connsiteY5" fmla="*/ 548640 h 830580"/>
                <a:gd name="connsiteX6" fmla="*/ 7620 w 1798320"/>
                <a:gd name="connsiteY6" fmla="*/ 617220 h 830580"/>
                <a:gd name="connsiteX0-1" fmla="*/ 7620 w 1798320"/>
                <a:gd name="connsiteY0-2" fmla="*/ 673660 h 887020"/>
                <a:gd name="connsiteX1-3" fmla="*/ 0 w 1798320"/>
                <a:gd name="connsiteY1-4" fmla="*/ 56440 h 887020"/>
                <a:gd name="connsiteX2-5" fmla="*/ 982980 w 1798320"/>
                <a:gd name="connsiteY2-6" fmla="*/ 71680 h 887020"/>
                <a:gd name="connsiteX3-7" fmla="*/ 1798320 w 1798320"/>
                <a:gd name="connsiteY3-8" fmla="*/ 307900 h 887020"/>
                <a:gd name="connsiteX4-9" fmla="*/ 1790700 w 1798320"/>
                <a:gd name="connsiteY4-10" fmla="*/ 887020 h 887020"/>
                <a:gd name="connsiteX5-11" fmla="*/ 906780 w 1798320"/>
                <a:gd name="connsiteY5-12" fmla="*/ 605080 h 887020"/>
                <a:gd name="connsiteX6-13" fmla="*/ 7620 w 1798320"/>
                <a:gd name="connsiteY6-14" fmla="*/ 673660 h 887020"/>
                <a:gd name="connsiteX0-15" fmla="*/ 7620 w 1798320"/>
                <a:gd name="connsiteY0-16" fmla="*/ 695675 h 909035"/>
                <a:gd name="connsiteX1-17" fmla="*/ 0 w 1798320"/>
                <a:gd name="connsiteY1-18" fmla="*/ 78455 h 909035"/>
                <a:gd name="connsiteX2-19" fmla="*/ 982980 w 1798320"/>
                <a:gd name="connsiteY2-20" fmla="*/ 93695 h 909035"/>
                <a:gd name="connsiteX3-21" fmla="*/ 1798320 w 1798320"/>
                <a:gd name="connsiteY3-22" fmla="*/ 329915 h 909035"/>
                <a:gd name="connsiteX4-23" fmla="*/ 1790700 w 1798320"/>
                <a:gd name="connsiteY4-24" fmla="*/ 909035 h 909035"/>
                <a:gd name="connsiteX5-25" fmla="*/ 906780 w 1798320"/>
                <a:gd name="connsiteY5-26" fmla="*/ 627095 h 909035"/>
                <a:gd name="connsiteX6-27" fmla="*/ 7620 w 1798320"/>
                <a:gd name="connsiteY6-28" fmla="*/ 695675 h 909035"/>
                <a:gd name="connsiteX0-29" fmla="*/ 7620 w 1798320"/>
                <a:gd name="connsiteY0-30" fmla="*/ 695675 h 909035"/>
                <a:gd name="connsiteX1-31" fmla="*/ 0 w 1798320"/>
                <a:gd name="connsiteY1-32" fmla="*/ 78455 h 909035"/>
                <a:gd name="connsiteX2-33" fmla="*/ 982980 w 1798320"/>
                <a:gd name="connsiteY2-34" fmla="*/ 93695 h 909035"/>
                <a:gd name="connsiteX3-35" fmla="*/ 1798320 w 1798320"/>
                <a:gd name="connsiteY3-36" fmla="*/ 329915 h 909035"/>
                <a:gd name="connsiteX4-37" fmla="*/ 1790700 w 1798320"/>
                <a:gd name="connsiteY4-38" fmla="*/ 909035 h 909035"/>
                <a:gd name="connsiteX5-39" fmla="*/ 906780 w 1798320"/>
                <a:gd name="connsiteY5-40" fmla="*/ 627095 h 909035"/>
                <a:gd name="connsiteX6-41" fmla="*/ 7620 w 1798320"/>
                <a:gd name="connsiteY6-42" fmla="*/ 695675 h 909035"/>
                <a:gd name="connsiteX0-43" fmla="*/ 7620 w 1798320"/>
                <a:gd name="connsiteY0-44" fmla="*/ 678137 h 891497"/>
                <a:gd name="connsiteX1-45" fmla="*/ 0 w 1798320"/>
                <a:gd name="connsiteY1-46" fmla="*/ 60917 h 891497"/>
                <a:gd name="connsiteX2-47" fmla="*/ 982980 w 1798320"/>
                <a:gd name="connsiteY2-48" fmla="*/ 76157 h 891497"/>
                <a:gd name="connsiteX3-49" fmla="*/ 1798320 w 1798320"/>
                <a:gd name="connsiteY3-50" fmla="*/ 312377 h 891497"/>
                <a:gd name="connsiteX4-51" fmla="*/ 1790700 w 1798320"/>
                <a:gd name="connsiteY4-52" fmla="*/ 891497 h 891497"/>
                <a:gd name="connsiteX5-53" fmla="*/ 906780 w 1798320"/>
                <a:gd name="connsiteY5-54" fmla="*/ 609557 h 891497"/>
                <a:gd name="connsiteX6-55" fmla="*/ 7620 w 1798320"/>
                <a:gd name="connsiteY6-56" fmla="*/ 678137 h 891497"/>
                <a:gd name="connsiteX0-57" fmla="*/ 7620 w 1798320"/>
                <a:gd name="connsiteY0-58" fmla="*/ 698449 h 911809"/>
                <a:gd name="connsiteX1-59" fmla="*/ 0 w 1798320"/>
                <a:gd name="connsiteY1-60" fmla="*/ 81229 h 911809"/>
                <a:gd name="connsiteX2-61" fmla="*/ 982980 w 1798320"/>
                <a:gd name="connsiteY2-62" fmla="*/ 96469 h 911809"/>
                <a:gd name="connsiteX3-63" fmla="*/ 1798320 w 1798320"/>
                <a:gd name="connsiteY3-64" fmla="*/ 332689 h 911809"/>
                <a:gd name="connsiteX4-65" fmla="*/ 1790700 w 1798320"/>
                <a:gd name="connsiteY4-66" fmla="*/ 911809 h 911809"/>
                <a:gd name="connsiteX5-67" fmla="*/ 906780 w 1798320"/>
                <a:gd name="connsiteY5-68" fmla="*/ 629869 h 911809"/>
                <a:gd name="connsiteX6-69" fmla="*/ 7620 w 1798320"/>
                <a:gd name="connsiteY6-70" fmla="*/ 698449 h 911809"/>
                <a:gd name="connsiteX0-71" fmla="*/ 7620 w 1798320"/>
                <a:gd name="connsiteY0-72" fmla="*/ 698449 h 911809"/>
                <a:gd name="connsiteX1-73" fmla="*/ 0 w 1798320"/>
                <a:gd name="connsiteY1-74" fmla="*/ 81229 h 911809"/>
                <a:gd name="connsiteX2-75" fmla="*/ 982980 w 1798320"/>
                <a:gd name="connsiteY2-76" fmla="*/ 96469 h 911809"/>
                <a:gd name="connsiteX3-77" fmla="*/ 1798320 w 1798320"/>
                <a:gd name="connsiteY3-78" fmla="*/ 332689 h 911809"/>
                <a:gd name="connsiteX4-79" fmla="*/ 1790700 w 1798320"/>
                <a:gd name="connsiteY4-80" fmla="*/ 911809 h 911809"/>
                <a:gd name="connsiteX5-81" fmla="*/ 906780 w 1798320"/>
                <a:gd name="connsiteY5-82" fmla="*/ 629869 h 911809"/>
                <a:gd name="connsiteX6-83" fmla="*/ 7620 w 1798320"/>
                <a:gd name="connsiteY6-84" fmla="*/ 698449 h 911809"/>
                <a:gd name="connsiteX0-85" fmla="*/ 7620 w 1798320"/>
                <a:gd name="connsiteY0-86" fmla="*/ 698449 h 911809"/>
                <a:gd name="connsiteX1-87" fmla="*/ 0 w 1798320"/>
                <a:gd name="connsiteY1-88" fmla="*/ 81229 h 911809"/>
                <a:gd name="connsiteX2-89" fmla="*/ 982980 w 1798320"/>
                <a:gd name="connsiteY2-90" fmla="*/ 96469 h 911809"/>
                <a:gd name="connsiteX3-91" fmla="*/ 1798320 w 1798320"/>
                <a:gd name="connsiteY3-92" fmla="*/ 332689 h 911809"/>
                <a:gd name="connsiteX4-93" fmla="*/ 1790700 w 1798320"/>
                <a:gd name="connsiteY4-94" fmla="*/ 911809 h 911809"/>
                <a:gd name="connsiteX5-95" fmla="*/ 906780 w 1798320"/>
                <a:gd name="connsiteY5-96" fmla="*/ 629869 h 911809"/>
                <a:gd name="connsiteX6-97" fmla="*/ 7620 w 1798320"/>
                <a:gd name="connsiteY6-98" fmla="*/ 698449 h 911809"/>
                <a:gd name="connsiteX0-99" fmla="*/ 7620 w 1798320"/>
                <a:gd name="connsiteY0-100" fmla="*/ 698449 h 911809"/>
                <a:gd name="connsiteX1-101" fmla="*/ 0 w 1798320"/>
                <a:gd name="connsiteY1-102" fmla="*/ 81229 h 911809"/>
                <a:gd name="connsiteX2-103" fmla="*/ 982980 w 1798320"/>
                <a:gd name="connsiteY2-104" fmla="*/ 96469 h 911809"/>
                <a:gd name="connsiteX3-105" fmla="*/ 1798320 w 1798320"/>
                <a:gd name="connsiteY3-106" fmla="*/ 332689 h 911809"/>
                <a:gd name="connsiteX4-107" fmla="*/ 1790700 w 1798320"/>
                <a:gd name="connsiteY4-108" fmla="*/ 911809 h 911809"/>
                <a:gd name="connsiteX5-109" fmla="*/ 906780 w 1798320"/>
                <a:gd name="connsiteY5-110" fmla="*/ 629869 h 911809"/>
                <a:gd name="connsiteX6-111" fmla="*/ 7620 w 1798320"/>
                <a:gd name="connsiteY6-112" fmla="*/ 698449 h 911809"/>
                <a:gd name="connsiteX0-113" fmla="*/ 7620 w 1798320"/>
                <a:gd name="connsiteY0-114" fmla="*/ 698449 h 911809"/>
                <a:gd name="connsiteX1-115" fmla="*/ 0 w 1798320"/>
                <a:gd name="connsiteY1-116" fmla="*/ 81229 h 911809"/>
                <a:gd name="connsiteX2-117" fmla="*/ 982980 w 1798320"/>
                <a:gd name="connsiteY2-118" fmla="*/ 96469 h 911809"/>
                <a:gd name="connsiteX3-119" fmla="*/ 1798320 w 1798320"/>
                <a:gd name="connsiteY3-120" fmla="*/ 332689 h 911809"/>
                <a:gd name="connsiteX4-121" fmla="*/ 1790700 w 1798320"/>
                <a:gd name="connsiteY4-122" fmla="*/ 911809 h 911809"/>
                <a:gd name="connsiteX5-123" fmla="*/ 906780 w 1798320"/>
                <a:gd name="connsiteY5-124" fmla="*/ 629869 h 911809"/>
                <a:gd name="connsiteX6-125" fmla="*/ 7620 w 1798320"/>
                <a:gd name="connsiteY6-126" fmla="*/ 698449 h 911809"/>
                <a:gd name="connsiteX0-127" fmla="*/ 7620 w 1798320"/>
                <a:gd name="connsiteY0-128" fmla="*/ 698449 h 911809"/>
                <a:gd name="connsiteX1-129" fmla="*/ 0 w 1798320"/>
                <a:gd name="connsiteY1-130" fmla="*/ 81229 h 911809"/>
                <a:gd name="connsiteX2-131" fmla="*/ 982980 w 1798320"/>
                <a:gd name="connsiteY2-132" fmla="*/ 96469 h 911809"/>
                <a:gd name="connsiteX3-133" fmla="*/ 1798320 w 1798320"/>
                <a:gd name="connsiteY3-134" fmla="*/ 332689 h 911809"/>
                <a:gd name="connsiteX4-135" fmla="*/ 1790700 w 1798320"/>
                <a:gd name="connsiteY4-136" fmla="*/ 911809 h 911809"/>
                <a:gd name="connsiteX5-137" fmla="*/ 906780 w 1798320"/>
                <a:gd name="connsiteY5-138" fmla="*/ 629869 h 911809"/>
                <a:gd name="connsiteX6-139" fmla="*/ 7620 w 1798320"/>
                <a:gd name="connsiteY6-140" fmla="*/ 698449 h 911809"/>
                <a:gd name="connsiteX0-141" fmla="*/ 7620 w 1798320"/>
                <a:gd name="connsiteY0-142" fmla="*/ 698449 h 917520"/>
                <a:gd name="connsiteX1-143" fmla="*/ 0 w 1798320"/>
                <a:gd name="connsiteY1-144" fmla="*/ 81229 h 917520"/>
                <a:gd name="connsiteX2-145" fmla="*/ 982980 w 1798320"/>
                <a:gd name="connsiteY2-146" fmla="*/ 96469 h 917520"/>
                <a:gd name="connsiteX3-147" fmla="*/ 1798320 w 1798320"/>
                <a:gd name="connsiteY3-148" fmla="*/ 332689 h 917520"/>
                <a:gd name="connsiteX4-149" fmla="*/ 1790700 w 1798320"/>
                <a:gd name="connsiteY4-150" fmla="*/ 911809 h 917520"/>
                <a:gd name="connsiteX5-151" fmla="*/ 906780 w 1798320"/>
                <a:gd name="connsiteY5-152" fmla="*/ 629869 h 917520"/>
                <a:gd name="connsiteX6-153" fmla="*/ 7620 w 1798320"/>
                <a:gd name="connsiteY6-154" fmla="*/ 698449 h 917520"/>
                <a:gd name="connsiteX0-155" fmla="*/ 7620 w 1798320"/>
                <a:gd name="connsiteY0-156" fmla="*/ 698449 h 911809"/>
                <a:gd name="connsiteX1-157" fmla="*/ 0 w 1798320"/>
                <a:gd name="connsiteY1-158" fmla="*/ 81229 h 911809"/>
                <a:gd name="connsiteX2-159" fmla="*/ 982980 w 1798320"/>
                <a:gd name="connsiteY2-160" fmla="*/ 96469 h 911809"/>
                <a:gd name="connsiteX3-161" fmla="*/ 1798320 w 1798320"/>
                <a:gd name="connsiteY3-162" fmla="*/ 332689 h 911809"/>
                <a:gd name="connsiteX4-163" fmla="*/ 1790700 w 1798320"/>
                <a:gd name="connsiteY4-164" fmla="*/ 911809 h 911809"/>
                <a:gd name="connsiteX5-165" fmla="*/ 906780 w 1798320"/>
                <a:gd name="connsiteY5-166" fmla="*/ 629869 h 911809"/>
                <a:gd name="connsiteX6-167" fmla="*/ 7620 w 1798320"/>
                <a:gd name="connsiteY6-168" fmla="*/ 698449 h 911809"/>
                <a:gd name="connsiteX0-169" fmla="*/ 7620 w 1798320"/>
                <a:gd name="connsiteY0-170" fmla="*/ 698449 h 911809"/>
                <a:gd name="connsiteX1-171" fmla="*/ 0 w 1798320"/>
                <a:gd name="connsiteY1-172" fmla="*/ 81229 h 911809"/>
                <a:gd name="connsiteX2-173" fmla="*/ 982980 w 1798320"/>
                <a:gd name="connsiteY2-174" fmla="*/ 96469 h 911809"/>
                <a:gd name="connsiteX3-175" fmla="*/ 1798320 w 1798320"/>
                <a:gd name="connsiteY3-176" fmla="*/ 332689 h 911809"/>
                <a:gd name="connsiteX4-177" fmla="*/ 1790700 w 1798320"/>
                <a:gd name="connsiteY4-178" fmla="*/ 911809 h 911809"/>
                <a:gd name="connsiteX5-179" fmla="*/ 906780 w 1798320"/>
                <a:gd name="connsiteY5-180" fmla="*/ 629869 h 911809"/>
                <a:gd name="connsiteX6-181" fmla="*/ 7620 w 1798320"/>
                <a:gd name="connsiteY6-182" fmla="*/ 698449 h 911809"/>
                <a:gd name="connsiteX0-183" fmla="*/ 7620 w 1798320"/>
                <a:gd name="connsiteY0-184" fmla="*/ 698449 h 911809"/>
                <a:gd name="connsiteX1-185" fmla="*/ 0 w 1798320"/>
                <a:gd name="connsiteY1-186" fmla="*/ 81229 h 911809"/>
                <a:gd name="connsiteX2-187" fmla="*/ 982980 w 1798320"/>
                <a:gd name="connsiteY2-188" fmla="*/ 96469 h 911809"/>
                <a:gd name="connsiteX3-189" fmla="*/ 1798320 w 1798320"/>
                <a:gd name="connsiteY3-190" fmla="*/ 332689 h 911809"/>
                <a:gd name="connsiteX4-191" fmla="*/ 1790700 w 1798320"/>
                <a:gd name="connsiteY4-192" fmla="*/ 911809 h 911809"/>
                <a:gd name="connsiteX5-193" fmla="*/ 906780 w 1798320"/>
                <a:gd name="connsiteY5-194" fmla="*/ 629869 h 911809"/>
                <a:gd name="connsiteX6-195" fmla="*/ 7620 w 1798320"/>
                <a:gd name="connsiteY6-196" fmla="*/ 698449 h 911809"/>
                <a:gd name="connsiteX0-197" fmla="*/ 7620 w 1798320"/>
                <a:gd name="connsiteY0-198" fmla="*/ 698449 h 911809"/>
                <a:gd name="connsiteX1-199" fmla="*/ 0 w 1798320"/>
                <a:gd name="connsiteY1-200" fmla="*/ 81229 h 911809"/>
                <a:gd name="connsiteX2-201" fmla="*/ 982980 w 1798320"/>
                <a:gd name="connsiteY2-202" fmla="*/ 96469 h 911809"/>
                <a:gd name="connsiteX3-203" fmla="*/ 1798320 w 1798320"/>
                <a:gd name="connsiteY3-204" fmla="*/ 332689 h 911809"/>
                <a:gd name="connsiteX4-205" fmla="*/ 1790700 w 1798320"/>
                <a:gd name="connsiteY4-206" fmla="*/ 911809 h 911809"/>
                <a:gd name="connsiteX5-207" fmla="*/ 906780 w 1798320"/>
                <a:gd name="connsiteY5-208" fmla="*/ 629869 h 911809"/>
                <a:gd name="connsiteX6-209" fmla="*/ 7620 w 1798320"/>
                <a:gd name="connsiteY6-210" fmla="*/ 698449 h 9118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798320" h="911809">
                  <a:moveTo>
                    <a:pt x="7620" y="698449"/>
                  </a:moveTo>
                  <a:lnTo>
                    <a:pt x="0" y="81229"/>
                  </a:lnTo>
                  <a:cubicBezTo>
                    <a:pt x="391160" y="-66726"/>
                    <a:pt x="711200" y="17729"/>
                    <a:pt x="982980" y="96469"/>
                  </a:cubicBezTo>
                  <a:cubicBezTo>
                    <a:pt x="1254760" y="175209"/>
                    <a:pt x="1455102" y="339675"/>
                    <a:pt x="1798320" y="332689"/>
                  </a:cubicBezTo>
                  <a:lnTo>
                    <a:pt x="1790700" y="911809"/>
                  </a:lnTo>
                  <a:cubicBezTo>
                    <a:pt x="1346835" y="894664"/>
                    <a:pt x="1152525" y="686384"/>
                    <a:pt x="906780" y="629869"/>
                  </a:cubicBezTo>
                  <a:cubicBezTo>
                    <a:pt x="661035" y="573354"/>
                    <a:pt x="407352" y="572402"/>
                    <a:pt x="7620" y="69844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5543777" y="2230830"/>
            <a:ext cx="2068002" cy="1475515"/>
            <a:chOff x="6029325" y="1447483"/>
            <a:chExt cx="2066925" cy="1475515"/>
          </a:xfrm>
          <a:solidFill>
            <a:schemeClr val="accent2"/>
          </a:solidFill>
          <a:effectLst>
            <a:outerShdw blurRad="101600" dist="63500" dir="5400000" algn="t" rotWithShape="0">
              <a:prstClr val="black">
                <a:alpha val="25000"/>
              </a:prstClr>
            </a:outerShdw>
          </a:effectLst>
        </p:grpSpPr>
        <p:sp>
          <p:nvSpPr>
            <p:cNvPr id="74" name="任意多边形 73"/>
            <p:cNvSpPr/>
            <p:nvPr/>
          </p:nvSpPr>
          <p:spPr>
            <a:xfrm>
              <a:off x="6029325" y="1447483"/>
              <a:ext cx="1900238" cy="976630"/>
            </a:xfrm>
            <a:custGeom>
              <a:avLst/>
              <a:gdLst>
                <a:gd name="connsiteX0" fmla="*/ 0 w 1900238"/>
                <a:gd name="connsiteY0" fmla="*/ 819150 h 914400"/>
                <a:gd name="connsiteX1" fmla="*/ 304800 w 1900238"/>
                <a:gd name="connsiteY1" fmla="*/ 209550 h 914400"/>
                <a:gd name="connsiteX2" fmla="*/ 1038225 w 1900238"/>
                <a:gd name="connsiteY2" fmla="*/ 0 h 914400"/>
                <a:gd name="connsiteX3" fmla="*/ 1900238 w 1900238"/>
                <a:gd name="connsiteY3" fmla="*/ 33337 h 914400"/>
                <a:gd name="connsiteX4" fmla="*/ 1695450 w 1900238"/>
                <a:gd name="connsiteY4" fmla="*/ 466725 h 914400"/>
                <a:gd name="connsiteX5" fmla="*/ 842963 w 1900238"/>
                <a:gd name="connsiteY5" fmla="*/ 842962 h 914400"/>
                <a:gd name="connsiteX6" fmla="*/ 142875 w 1900238"/>
                <a:gd name="connsiteY6" fmla="*/ 914400 h 914400"/>
                <a:gd name="connsiteX7" fmla="*/ 0 w 1900238"/>
                <a:gd name="connsiteY7" fmla="*/ 819150 h 914400"/>
                <a:gd name="connsiteX0-1" fmla="*/ 0 w 1900238"/>
                <a:gd name="connsiteY0-2" fmla="*/ 842962 h 938212"/>
                <a:gd name="connsiteX1-3" fmla="*/ 304800 w 1900238"/>
                <a:gd name="connsiteY1-4" fmla="*/ 233362 h 938212"/>
                <a:gd name="connsiteX2-5" fmla="*/ 1038225 w 1900238"/>
                <a:gd name="connsiteY2-6" fmla="*/ 23812 h 938212"/>
                <a:gd name="connsiteX3-7" fmla="*/ 1900238 w 1900238"/>
                <a:gd name="connsiteY3-8" fmla="*/ 57149 h 938212"/>
                <a:gd name="connsiteX4-9" fmla="*/ 1695450 w 1900238"/>
                <a:gd name="connsiteY4-10" fmla="*/ 490537 h 938212"/>
                <a:gd name="connsiteX5-11" fmla="*/ 842963 w 1900238"/>
                <a:gd name="connsiteY5-12" fmla="*/ 866774 h 938212"/>
                <a:gd name="connsiteX6-13" fmla="*/ 142875 w 1900238"/>
                <a:gd name="connsiteY6-14" fmla="*/ 938212 h 938212"/>
                <a:gd name="connsiteX7-15" fmla="*/ 0 w 1900238"/>
                <a:gd name="connsiteY7-16" fmla="*/ 842962 h 938212"/>
                <a:gd name="connsiteX0-17" fmla="*/ 0 w 1900238"/>
                <a:gd name="connsiteY0-18" fmla="*/ 865144 h 960394"/>
                <a:gd name="connsiteX1-19" fmla="*/ 304800 w 1900238"/>
                <a:gd name="connsiteY1-20" fmla="*/ 255544 h 960394"/>
                <a:gd name="connsiteX2-21" fmla="*/ 1038225 w 1900238"/>
                <a:gd name="connsiteY2-22" fmla="*/ 45994 h 960394"/>
                <a:gd name="connsiteX3-23" fmla="*/ 1900238 w 1900238"/>
                <a:gd name="connsiteY3-24" fmla="*/ 79331 h 960394"/>
                <a:gd name="connsiteX4-25" fmla="*/ 1695450 w 1900238"/>
                <a:gd name="connsiteY4-26" fmla="*/ 512719 h 960394"/>
                <a:gd name="connsiteX5-27" fmla="*/ 842963 w 1900238"/>
                <a:gd name="connsiteY5-28" fmla="*/ 888956 h 960394"/>
                <a:gd name="connsiteX6-29" fmla="*/ 142875 w 1900238"/>
                <a:gd name="connsiteY6-30" fmla="*/ 960394 h 960394"/>
                <a:gd name="connsiteX7-31" fmla="*/ 0 w 1900238"/>
                <a:gd name="connsiteY7-32" fmla="*/ 865144 h 960394"/>
                <a:gd name="connsiteX0-33" fmla="*/ 0 w 1900238"/>
                <a:gd name="connsiteY0-34" fmla="*/ 865144 h 960394"/>
                <a:gd name="connsiteX1-35" fmla="*/ 304800 w 1900238"/>
                <a:gd name="connsiteY1-36" fmla="*/ 255544 h 960394"/>
                <a:gd name="connsiteX2-37" fmla="*/ 1038225 w 1900238"/>
                <a:gd name="connsiteY2-38" fmla="*/ 45994 h 960394"/>
                <a:gd name="connsiteX3-39" fmla="*/ 1900238 w 1900238"/>
                <a:gd name="connsiteY3-40" fmla="*/ 79331 h 960394"/>
                <a:gd name="connsiteX4-41" fmla="*/ 1695450 w 1900238"/>
                <a:gd name="connsiteY4-42" fmla="*/ 512719 h 960394"/>
                <a:gd name="connsiteX5-43" fmla="*/ 842963 w 1900238"/>
                <a:gd name="connsiteY5-44" fmla="*/ 888956 h 960394"/>
                <a:gd name="connsiteX6-45" fmla="*/ 142875 w 1900238"/>
                <a:gd name="connsiteY6-46" fmla="*/ 960394 h 960394"/>
                <a:gd name="connsiteX7-47" fmla="*/ 0 w 1900238"/>
                <a:gd name="connsiteY7-48" fmla="*/ 865144 h 960394"/>
                <a:gd name="connsiteX0-49" fmla="*/ 0 w 1900238"/>
                <a:gd name="connsiteY0-50" fmla="*/ 875490 h 970740"/>
                <a:gd name="connsiteX1-51" fmla="*/ 304800 w 1900238"/>
                <a:gd name="connsiteY1-52" fmla="*/ 265890 h 970740"/>
                <a:gd name="connsiteX2-53" fmla="*/ 1038225 w 1900238"/>
                <a:gd name="connsiteY2-54" fmla="*/ 56340 h 970740"/>
                <a:gd name="connsiteX3-55" fmla="*/ 1900238 w 1900238"/>
                <a:gd name="connsiteY3-56" fmla="*/ 89677 h 970740"/>
                <a:gd name="connsiteX4-57" fmla="*/ 1695450 w 1900238"/>
                <a:gd name="connsiteY4-58" fmla="*/ 523065 h 970740"/>
                <a:gd name="connsiteX5-59" fmla="*/ 842963 w 1900238"/>
                <a:gd name="connsiteY5-60" fmla="*/ 899302 h 970740"/>
                <a:gd name="connsiteX6-61" fmla="*/ 142875 w 1900238"/>
                <a:gd name="connsiteY6-62" fmla="*/ 970740 h 970740"/>
                <a:gd name="connsiteX7-63" fmla="*/ 0 w 1900238"/>
                <a:gd name="connsiteY7-64" fmla="*/ 875490 h 970740"/>
                <a:gd name="connsiteX0-65" fmla="*/ 0 w 1900238"/>
                <a:gd name="connsiteY0-66" fmla="*/ 875490 h 970740"/>
                <a:gd name="connsiteX1-67" fmla="*/ 304800 w 1900238"/>
                <a:gd name="connsiteY1-68" fmla="*/ 265890 h 970740"/>
                <a:gd name="connsiteX2-69" fmla="*/ 1038225 w 1900238"/>
                <a:gd name="connsiteY2-70" fmla="*/ 56340 h 970740"/>
                <a:gd name="connsiteX3-71" fmla="*/ 1900238 w 1900238"/>
                <a:gd name="connsiteY3-72" fmla="*/ 89677 h 970740"/>
                <a:gd name="connsiteX4-73" fmla="*/ 1695450 w 1900238"/>
                <a:gd name="connsiteY4-74" fmla="*/ 523065 h 970740"/>
                <a:gd name="connsiteX5-75" fmla="*/ 842963 w 1900238"/>
                <a:gd name="connsiteY5-76" fmla="*/ 899302 h 970740"/>
                <a:gd name="connsiteX6-77" fmla="*/ 142875 w 1900238"/>
                <a:gd name="connsiteY6-78" fmla="*/ 970740 h 970740"/>
                <a:gd name="connsiteX7-79" fmla="*/ 0 w 1900238"/>
                <a:gd name="connsiteY7-80" fmla="*/ 875490 h 970740"/>
                <a:gd name="connsiteX0-81" fmla="*/ 0 w 1900238"/>
                <a:gd name="connsiteY0-82" fmla="*/ 875490 h 970740"/>
                <a:gd name="connsiteX1-83" fmla="*/ 304800 w 1900238"/>
                <a:gd name="connsiteY1-84" fmla="*/ 265890 h 970740"/>
                <a:gd name="connsiteX2-85" fmla="*/ 1038225 w 1900238"/>
                <a:gd name="connsiteY2-86" fmla="*/ 56340 h 970740"/>
                <a:gd name="connsiteX3-87" fmla="*/ 1900238 w 1900238"/>
                <a:gd name="connsiteY3-88" fmla="*/ 89677 h 970740"/>
                <a:gd name="connsiteX4-89" fmla="*/ 1695450 w 1900238"/>
                <a:gd name="connsiteY4-90" fmla="*/ 523065 h 970740"/>
                <a:gd name="connsiteX5-91" fmla="*/ 842963 w 1900238"/>
                <a:gd name="connsiteY5-92" fmla="*/ 899302 h 970740"/>
                <a:gd name="connsiteX6-93" fmla="*/ 142875 w 1900238"/>
                <a:gd name="connsiteY6-94" fmla="*/ 970740 h 970740"/>
                <a:gd name="connsiteX7-95" fmla="*/ 0 w 1900238"/>
                <a:gd name="connsiteY7-96" fmla="*/ 875490 h 970740"/>
                <a:gd name="connsiteX0-97" fmla="*/ 0 w 1900238"/>
                <a:gd name="connsiteY0-98" fmla="*/ 860525 h 955775"/>
                <a:gd name="connsiteX1-99" fmla="*/ 304800 w 1900238"/>
                <a:gd name="connsiteY1-100" fmla="*/ 250925 h 955775"/>
                <a:gd name="connsiteX2-101" fmla="*/ 1038225 w 1900238"/>
                <a:gd name="connsiteY2-102" fmla="*/ 41375 h 955775"/>
                <a:gd name="connsiteX3-103" fmla="*/ 1900238 w 1900238"/>
                <a:gd name="connsiteY3-104" fmla="*/ 74712 h 955775"/>
                <a:gd name="connsiteX4-105" fmla="*/ 1695450 w 1900238"/>
                <a:gd name="connsiteY4-106" fmla="*/ 508100 h 955775"/>
                <a:gd name="connsiteX5-107" fmla="*/ 842963 w 1900238"/>
                <a:gd name="connsiteY5-108" fmla="*/ 884337 h 955775"/>
                <a:gd name="connsiteX6-109" fmla="*/ 142875 w 1900238"/>
                <a:gd name="connsiteY6-110" fmla="*/ 955775 h 955775"/>
                <a:gd name="connsiteX7-111" fmla="*/ 0 w 1900238"/>
                <a:gd name="connsiteY7-112" fmla="*/ 860525 h 955775"/>
                <a:gd name="connsiteX0-113" fmla="*/ 0 w 1900238"/>
                <a:gd name="connsiteY0-114" fmla="*/ 881380 h 976630"/>
                <a:gd name="connsiteX1-115" fmla="*/ 304800 w 1900238"/>
                <a:gd name="connsiteY1-116" fmla="*/ 271780 h 976630"/>
                <a:gd name="connsiteX2-117" fmla="*/ 1038225 w 1900238"/>
                <a:gd name="connsiteY2-118" fmla="*/ 62230 h 976630"/>
                <a:gd name="connsiteX3-119" fmla="*/ 1900238 w 1900238"/>
                <a:gd name="connsiteY3-120" fmla="*/ 95567 h 976630"/>
                <a:gd name="connsiteX4-121" fmla="*/ 1695450 w 1900238"/>
                <a:gd name="connsiteY4-122" fmla="*/ 528955 h 976630"/>
                <a:gd name="connsiteX5-123" fmla="*/ 842963 w 1900238"/>
                <a:gd name="connsiteY5-124" fmla="*/ 905192 h 976630"/>
                <a:gd name="connsiteX6-125" fmla="*/ 142875 w 1900238"/>
                <a:gd name="connsiteY6-126" fmla="*/ 976630 h 976630"/>
                <a:gd name="connsiteX7-127" fmla="*/ 0 w 1900238"/>
                <a:gd name="connsiteY7-128" fmla="*/ 881380 h 97663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1900238" h="976630">
                  <a:moveTo>
                    <a:pt x="0" y="881380"/>
                  </a:moveTo>
                  <a:lnTo>
                    <a:pt x="304800" y="271780"/>
                  </a:lnTo>
                  <a:cubicBezTo>
                    <a:pt x="463550" y="311469"/>
                    <a:pt x="810418" y="105887"/>
                    <a:pt x="1038225" y="62230"/>
                  </a:cubicBezTo>
                  <a:cubicBezTo>
                    <a:pt x="1266032" y="18573"/>
                    <a:pt x="1657352" y="-67944"/>
                    <a:pt x="1900238" y="95567"/>
                  </a:cubicBezTo>
                  <a:lnTo>
                    <a:pt x="1695450" y="528955"/>
                  </a:lnTo>
                  <a:lnTo>
                    <a:pt x="842963" y="905192"/>
                  </a:lnTo>
                  <a:lnTo>
                    <a:pt x="142875" y="976630"/>
                  </a:lnTo>
                  <a:lnTo>
                    <a:pt x="0" y="8813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5" name="任意多边形 74"/>
            <p:cNvSpPr/>
            <p:nvPr/>
          </p:nvSpPr>
          <p:spPr>
            <a:xfrm>
              <a:off x="7710487" y="1547813"/>
              <a:ext cx="385763" cy="995362"/>
            </a:xfrm>
            <a:custGeom>
              <a:avLst/>
              <a:gdLst>
                <a:gd name="connsiteX0" fmla="*/ 28575 w 385763"/>
                <a:gd name="connsiteY0" fmla="*/ 995362 h 995362"/>
                <a:gd name="connsiteX1" fmla="*/ 361950 w 385763"/>
                <a:gd name="connsiteY1" fmla="*/ 742950 h 995362"/>
                <a:gd name="connsiteX2" fmla="*/ 385763 w 385763"/>
                <a:gd name="connsiteY2" fmla="*/ 195262 h 995362"/>
                <a:gd name="connsiteX3" fmla="*/ 314325 w 385763"/>
                <a:gd name="connsiteY3" fmla="*/ 161925 h 995362"/>
                <a:gd name="connsiteX4" fmla="*/ 223838 w 385763"/>
                <a:gd name="connsiteY4" fmla="*/ 0 h 995362"/>
                <a:gd name="connsiteX5" fmla="*/ 0 w 385763"/>
                <a:gd name="connsiteY5" fmla="*/ 433387 h 995362"/>
                <a:gd name="connsiteX6" fmla="*/ 28575 w 385763"/>
                <a:gd name="connsiteY6" fmla="*/ 995362 h 995362"/>
                <a:gd name="connsiteX0-1" fmla="*/ 28575 w 385763"/>
                <a:gd name="connsiteY0-2" fmla="*/ 995362 h 995362"/>
                <a:gd name="connsiteX1-3" fmla="*/ 361950 w 385763"/>
                <a:gd name="connsiteY1-4" fmla="*/ 742950 h 995362"/>
                <a:gd name="connsiteX2-5" fmla="*/ 385763 w 385763"/>
                <a:gd name="connsiteY2-6" fmla="*/ 195262 h 995362"/>
                <a:gd name="connsiteX3-7" fmla="*/ 314325 w 385763"/>
                <a:gd name="connsiteY3-8" fmla="*/ 161925 h 995362"/>
                <a:gd name="connsiteX4-9" fmla="*/ 219076 w 385763"/>
                <a:gd name="connsiteY4-10" fmla="*/ 0 h 995362"/>
                <a:gd name="connsiteX5-11" fmla="*/ 0 w 385763"/>
                <a:gd name="connsiteY5-12" fmla="*/ 433387 h 995362"/>
                <a:gd name="connsiteX6-13" fmla="*/ 28575 w 385763"/>
                <a:gd name="connsiteY6-14" fmla="*/ 995362 h 9953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385763" h="995362">
                  <a:moveTo>
                    <a:pt x="28575" y="995362"/>
                  </a:moveTo>
                  <a:lnTo>
                    <a:pt x="361950" y="742950"/>
                  </a:lnTo>
                  <a:lnTo>
                    <a:pt x="385763" y="195262"/>
                  </a:lnTo>
                  <a:lnTo>
                    <a:pt x="314325" y="161925"/>
                  </a:lnTo>
                  <a:lnTo>
                    <a:pt x="219076" y="0"/>
                  </a:lnTo>
                  <a:lnTo>
                    <a:pt x="0" y="433387"/>
                  </a:lnTo>
                  <a:lnTo>
                    <a:pt x="28575" y="99536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" name="任意多边形 75"/>
            <p:cNvSpPr/>
            <p:nvPr/>
          </p:nvSpPr>
          <p:spPr>
            <a:xfrm>
              <a:off x="6034088" y="1947223"/>
              <a:ext cx="1709737" cy="975775"/>
            </a:xfrm>
            <a:custGeom>
              <a:avLst/>
              <a:gdLst>
                <a:gd name="connsiteX0" fmla="*/ 19050 w 1709737"/>
                <a:gd name="connsiteY0" fmla="*/ 952500 h 952500"/>
                <a:gd name="connsiteX1" fmla="*/ 0 w 1709737"/>
                <a:gd name="connsiteY1" fmla="*/ 352425 h 952500"/>
                <a:gd name="connsiteX2" fmla="*/ 795337 w 1709737"/>
                <a:gd name="connsiteY2" fmla="*/ 123825 h 952500"/>
                <a:gd name="connsiteX3" fmla="*/ 1690687 w 1709737"/>
                <a:gd name="connsiteY3" fmla="*/ 0 h 952500"/>
                <a:gd name="connsiteX4" fmla="*/ 1709737 w 1709737"/>
                <a:gd name="connsiteY4" fmla="*/ 571500 h 952500"/>
                <a:gd name="connsiteX5" fmla="*/ 876300 w 1709737"/>
                <a:gd name="connsiteY5" fmla="*/ 695325 h 952500"/>
                <a:gd name="connsiteX6" fmla="*/ 19050 w 1709737"/>
                <a:gd name="connsiteY6" fmla="*/ 952500 h 952500"/>
                <a:gd name="connsiteX0-1" fmla="*/ 19050 w 1709737"/>
                <a:gd name="connsiteY0-2" fmla="*/ 952500 h 952500"/>
                <a:gd name="connsiteX1-3" fmla="*/ 0 w 1709737"/>
                <a:gd name="connsiteY1-4" fmla="*/ 352425 h 952500"/>
                <a:gd name="connsiteX2-5" fmla="*/ 795337 w 1709737"/>
                <a:gd name="connsiteY2-6" fmla="*/ 123825 h 952500"/>
                <a:gd name="connsiteX3-7" fmla="*/ 1690687 w 1709737"/>
                <a:gd name="connsiteY3-8" fmla="*/ 0 h 952500"/>
                <a:gd name="connsiteX4-9" fmla="*/ 1709737 w 1709737"/>
                <a:gd name="connsiteY4-10" fmla="*/ 571500 h 952500"/>
                <a:gd name="connsiteX5-11" fmla="*/ 876300 w 1709737"/>
                <a:gd name="connsiteY5-12" fmla="*/ 695325 h 952500"/>
                <a:gd name="connsiteX6-13" fmla="*/ 19050 w 1709737"/>
                <a:gd name="connsiteY6-14" fmla="*/ 952500 h 952500"/>
                <a:gd name="connsiteX0-15" fmla="*/ 19050 w 1709737"/>
                <a:gd name="connsiteY0-16" fmla="*/ 968269 h 968269"/>
                <a:gd name="connsiteX1-17" fmla="*/ 0 w 1709737"/>
                <a:gd name="connsiteY1-18" fmla="*/ 368194 h 968269"/>
                <a:gd name="connsiteX2-19" fmla="*/ 795337 w 1709737"/>
                <a:gd name="connsiteY2-20" fmla="*/ 139594 h 968269"/>
                <a:gd name="connsiteX3-21" fmla="*/ 1690687 w 1709737"/>
                <a:gd name="connsiteY3-22" fmla="*/ 15769 h 968269"/>
                <a:gd name="connsiteX4-23" fmla="*/ 1709737 w 1709737"/>
                <a:gd name="connsiteY4-24" fmla="*/ 587269 h 968269"/>
                <a:gd name="connsiteX5-25" fmla="*/ 876300 w 1709737"/>
                <a:gd name="connsiteY5-26" fmla="*/ 711094 h 968269"/>
                <a:gd name="connsiteX6-27" fmla="*/ 19050 w 1709737"/>
                <a:gd name="connsiteY6-28" fmla="*/ 968269 h 968269"/>
                <a:gd name="connsiteX0-29" fmla="*/ 19050 w 1709737"/>
                <a:gd name="connsiteY0-30" fmla="*/ 968269 h 968269"/>
                <a:gd name="connsiteX1-31" fmla="*/ 0 w 1709737"/>
                <a:gd name="connsiteY1-32" fmla="*/ 368194 h 968269"/>
                <a:gd name="connsiteX2-33" fmla="*/ 795337 w 1709737"/>
                <a:gd name="connsiteY2-34" fmla="*/ 139594 h 968269"/>
                <a:gd name="connsiteX3-35" fmla="*/ 1690687 w 1709737"/>
                <a:gd name="connsiteY3-36" fmla="*/ 15769 h 968269"/>
                <a:gd name="connsiteX4-37" fmla="*/ 1709737 w 1709737"/>
                <a:gd name="connsiteY4-38" fmla="*/ 587269 h 968269"/>
                <a:gd name="connsiteX5-39" fmla="*/ 876300 w 1709737"/>
                <a:gd name="connsiteY5-40" fmla="*/ 711094 h 968269"/>
                <a:gd name="connsiteX6-41" fmla="*/ 19050 w 1709737"/>
                <a:gd name="connsiteY6-42" fmla="*/ 968269 h 968269"/>
                <a:gd name="connsiteX0-43" fmla="*/ 19050 w 1709737"/>
                <a:gd name="connsiteY0-44" fmla="*/ 972189 h 972189"/>
                <a:gd name="connsiteX1-45" fmla="*/ 0 w 1709737"/>
                <a:gd name="connsiteY1-46" fmla="*/ 372114 h 972189"/>
                <a:gd name="connsiteX2-47" fmla="*/ 795337 w 1709737"/>
                <a:gd name="connsiteY2-48" fmla="*/ 143514 h 972189"/>
                <a:gd name="connsiteX3-49" fmla="*/ 1690687 w 1709737"/>
                <a:gd name="connsiteY3-50" fmla="*/ 19689 h 972189"/>
                <a:gd name="connsiteX4-51" fmla="*/ 1709737 w 1709737"/>
                <a:gd name="connsiteY4-52" fmla="*/ 591189 h 972189"/>
                <a:gd name="connsiteX5-53" fmla="*/ 876300 w 1709737"/>
                <a:gd name="connsiteY5-54" fmla="*/ 715014 h 972189"/>
                <a:gd name="connsiteX6-55" fmla="*/ 19050 w 1709737"/>
                <a:gd name="connsiteY6-56" fmla="*/ 972189 h 972189"/>
                <a:gd name="connsiteX0-57" fmla="*/ 19050 w 1709737"/>
                <a:gd name="connsiteY0-58" fmla="*/ 972189 h 972189"/>
                <a:gd name="connsiteX1-59" fmla="*/ 0 w 1709737"/>
                <a:gd name="connsiteY1-60" fmla="*/ 372114 h 972189"/>
                <a:gd name="connsiteX2-61" fmla="*/ 795337 w 1709737"/>
                <a:gd name="connsiteY2-62" fmla="*/ 143514 h 972189"/>
                <a:gd name="connsiteX3-63" fmla="*/ 1690687 w 1709737"/>
                <a:gd name="connsiteY3-64" fmla="*/ 19689 h 972189"/>
                <a:gd name="connsiteX4-65" fmla="*/ 1709737 w 1709737"/>
                <a:gd name="connsiteY4-66" fmla="*/ 591189 h 972189"/>
                <a:gd name="connsiteX5-67" fmla="*/ 876300 w 1709737"/>
                <a:gd name="connsiteY5-68" fmla="*/ 715014 h 972189"/>
                <a:gd name="connsiteX6-69" fmla="*/ 19050 w 1709737"/>
                <a:gd name="connsiteY6-70" fmla="*/ 972189 h 972189"/>
                <a:gd name="connsiteX0-71" fmla="*/ 19050 w 1709737"/>
                <a:gd name="connsiteY0-72" fmla="*/ 972189 h 980590"/>
                <a:gd name="connsiteX1-73" fmla="*/ 0 w 1709737"/>
                <a:gd name="connsiteY1-74" fmla="*/ 372114 h 980590"/>
                <a:gd name="connsiteX2-75" fmla="*/ 795337 w 1709737"/>
                <a:gd name="connsiteY2-76" fmla="*/ 143514 h 980590"/>
                <a:gd name="connsiteX3-77" fmla="*/ 1690687 w 1709737"/>
                <a:gd name="connsiteY3-78" fmla="*/ 19689 h 980590"/>
                <a:gd name="connsiteX4-79" fmla="*/ 1709737 w 1709737"/>
                <a:gd name="connsiteY4-80" fmla="*/ 591189 h 980590"/>
                <a:gd name="connsiteX5-81" fmla="*/ 876300 w 1709737"/>
                <a:gd name="connsiteY5-82" fmla="*/ 715014 h 980590"/>
                <a:gd name="connsiteX6-83" fmla="*/ 19050 w 1709737"/>
                <a:gd name="connsiteY6-84" fmla="*/ 972189 h 980590"/>
                <a:gd name="connsiteX0-85" fmla="*/ 19050 w 1709737"/>
                <a:gd name="connsiteY0-86" fmla="*/ 972189 h 975511"/>
                <a:gd name="connsiteX1-87" fmla="*/ 0 w 1709737"/>
                <a:gd name="connsiteY1-88" fmla="*/ 372114 h 975511"/>
                <a:gd name="connsiteX2-89" fmla="*/ 795337 w 1709737"/>
                <a:gd name="connsiteY2-90" fmla="*/ 143514 h 975511"/>
                <a:gd name="connsiteX3-91" fmla="*/ 1690687 w 1709737"/>
                <a:gd name="connsiteY3-92" fmla="*/ 19689 h 975511"/>
                <a:gd name="connsiteX4-93" fmla="*/ 1709737 w 1709737"/>
                <a:gd name="connsiteY4-94" fmla="*/ 591189 h 975511"/>
                <a:gd name="connsiteX5-95" fmla="*/ 876300 w 1709737"/>
                <a:gd name="connsiteY5-96" fmla="*/ 715014 h 975511"/>
                <a:gd name="connsiteX6-97" fmla="*/ 19050 w 1709737"/>
                <a:gd name="connsiteY6-98" fmla="*/ 972189 h 975511"/>
                <a:gd name="connsiteX0-99" fmla="*/ 19050 w 1709737"/>
                <a:gd name="connsiteY0-100" fmla="*/ 972189 h 975775"/>
                <a:gd name="connsiteX1-101" fmla="*/ 0 w 1709737"/>
                <a:gd name="connsiteY1-102" fmla="*/ 372114 h 975775"/>
                <a:gd name="connsiteX2-103" fmla="*/ 795337 w 1709737"/>
                <a:gd name="connsiteY2-104" fmla="*/ 143514 h 975775"/>
                <a:gd name="connsiteX3-105" fmla="*/ 1690687 w 1709737"/>
                <a:gd name="connsiteY3-106" fmla="*/ 19689 h 975775"/>
                <a:gd name="connsiteX4-107" fmla="*/ 1709737 w 1709737"/>
                <a:gd name="connsiteY4-108" fmla="*/ 591189 h 975775"/>
                <a:gd name="connsiteX5-109" fmla="*/ 876300 w 1709737"/>
                <a:gd name="connsiteY5-110" fmla="*/ 715014 h 975775"/>
                <a:gd name="connsiteX6-111" fmla="*/ 19050 w 1709737"/>
                <a:gd name="connsiteY6-112" fmla="*/ 972189 h 975775"/>
                <a:gd name="connsiteX0-113" fmla="*/ 19050 w 1709737"/>
                <a:gd name="connsiteY0-114" fmla="*/ 972189 h 975775"/>
                <a:gd name="connsiteX1-115" fmla="*/ 0 w 1709737"/>
                <a:gd name="connsiteY1-116" fmla="*/ 372114 h 975775"/>
                <a:gd name="connsiteX2-117" fmla="*/ 795337 w 1709737"/>
                <a:gd name="connsiteY2-118" fmla="*/ 143514 h 975775"/>
                <a:gd name="connsiteX3-119" fmla="*/ 1690687 w 1709737"/>
                <a:gd name="connsiteY3-120" fmla="*/ 19689 h 975775"/>
                <a:gd name="connsiteX4-121" fmla="*/ 1709737 w 1709737"/>
                <a:gd name="connsiteY4-122" fmla="*/ 591189 h 975775"/>
                <a:gd name="connsiteX5-123" fmla="*/ 876300 w 1709737"/>
                <a:gd name="connsiteY5-124" fmla="*/ 715014 h 975775"/>
                <a:gd name="connsiteX6-125" fmla="*/ 19050 w 1709737"/>
                <a:gd name="connsiteY6-126" fmla="*/ 972189 h 9757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709737" h="975775">
                  <a:moveTo>
                    <a:pt x="19050" y="972189"/>
                  </a:moveTo>
                  <a:lnTo>
                    <a:pt x="0" y="372114"/>
                  </a:lnTo>
                  <a:cubicBezTo>
                    <a:pt x="272256" y="424502"/>
                    <a:pt x="592137" y="227652"/>
                    <a:pt x="795337" y="143514"/>
                  </a:cubicBezTo>
                  <a:cubicBezTo>
                    <a:pt x="998537" y="59376"/>
                    <a:pt x="1301749" y="-43811"/>
                    <a:pt x="1690687" y="19689"/>
                  </a:cubicBezTo>
                  <a:lnTo>
                    <a:pt x="1709737" y="591189"/>
                  </a:lnTo>
                  <a:cubicBezTo>
                    <a:pt x="1426368" y="578488"/>
                    <a:pt x="1143793" y="632464"/>
                    <a:pt x="876300" y="715014"/>
                  </a:cubicBezTo>
                  <a:cubicBezTo>
                    <a:pt x="608807" y="797564"/>
                    <a:pt x="460375" y="1005527"/>
                    <a:pt x="19050" y="97218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7351292" y="2034296"/>
            <a:ext cx="2617563" cy="1485900"/>
            <a:chOff x="7835900" y="1250950"/>
            <a:chExt cx="2616200" cy="1485900"/>
          </a:xfrm>
          <a:effectLst>
            <a:outerShdw blurRad="101600" dist="63500" dir="5400000" algn="t" rotWithShape="0">
              <a:prstClr val="black">
                <a:alpha val="25000"/>
              </a:prstClr>
            </a:outerShdw>
          </a:effectLst>
        </p:grpSpPr>
        <p:sp>
          <p:nvSpPr>
            <p:cNvPr id="78" name="任意多边形 77"/>
            <p:cNvSpPr/>
            <p:nvPr/>
          </p:nvSpPr>
          <p:spPr>
            <a:xfrm>
              <a:off x="7835900" y="1751331"/>
              <a:ext cx="1631950" cy="896886"/>
            </a:xfrm>
            <a:custGeom>
              <a:avLst/>
              <a:gdLst>
                <a:gd name="connsiteX0" fmla="*/ 19050 w 1631950"/>
                <a:gd name="connsiteY0" fmla="*/ 717550 h 717550"/>
                <a:gd name="connsiteX1" fmla="*/ 0 w 1631950"/>
                <a:gd name="connsiteY1" fmla="*/ 146050 h 717550"/>
                <a:gd name="connsiteX2" fmla="*/ 1593850 w 1631950"/>
                <a:gd name="connsiteY2" fmla="*/ 0 h 717550"/>
                <a:gd name="connsiteX3" fmla="*/ 1631950 w 1631950"/>
                <a:gd name="connsiteY3" fmla="*/ 590550 h 717550"/>
                <a:gd name="connsiteX4" fmla="*/ 19050 w 1631950"/>
                <a:gd name="connsiteY4" fmla="*/ 717550 h 717550"/>
                <a:gd name="connsiteX0-1" fmla="*/ 19050 w 1631950"/>
                <a:gd name="connsiteY0-2" fmla="*/ 717550 h 801167"/>
                <a:gd name="connsiteX1-3" fmla="*/ 0 w 1631950"/>
                <a:gd name="connsiteY1-4" fmla="*/ 146050 h 801167"/>
                <a:gd name="connsiteX2-5" fmla="*/ 1593850 w 1631950"/>
                <a:gd name="connsiteY2-6" fmla="*/ 0 h 801167"/>
                <a:gd name="connsiteX3-7" fmla="*/ 1631950 w 1631950"/>
                <a:gd name="connsiteY3-8" fmla="*/ 590550 h 801167"/>
                <a:gd name="connsiteX4-9" fmla="*/ 19050 w 1631950"/>
                <a:gd name="connsiteY4-10" fmla="*/ 717550 h 801167"/>
                <a:gd name="connsiteX0-11" fmla="*/ 19050 w 1631950"/>
                <a:gd name="connsiteY0-12" fmla="*/ 717550 h 813066"/>
                <a:gd name="connsiteX1-13" fmla="*/ 0 w 1631950"/>
                <a:gd name="connsiteY1-14" fmla="*/ 146050 h 813066"/>
                <a:gd name="connsiteX2-15" fmla="*/ 1593850 w 1631950"/>
                <a:gd name="connsiteY2-16" fmla="*/ 0 h 813066"/>
                <a:gd name="connsiteX3-17" fmla="*/ 1631950 w 1631950"/>
                <a:gd name="connsiteY3-18" fmla="*/ 590550 h 813066"/>
                <a:gd name="connsiteX4-19" fmla="*/ 19050 w 1631950"/>
                <a:gd name="connsiteY4-20" fmla="*/ 717550 h 813066"/>
                <a:gd name="connsiteX0-21" fmla="*/ 19050 w 1631950"/>
                <a:gd name="connsiteY0-22" fmla="*/ 717550 h 813066"/>
                <a:gd name="connsiteX1-23" fmla="*/ 0 w 1631950"/>
                <a:gd name="connsiteY1-24" fmla="*/ 146050 h 813066"/>
                <a:gd name="connsiteX2-25" fmla="*/ 1593850 w 1631950"/>
                <a:gd name="connsiteY2-26" fmla="*/ 0 h 813066"/>
                <a:gd name="connsiteX3-27" fmla="*/ 1631950 w 1631950"/>
                <a:gd name="connsiteY3-28" fmla="*/ 590550 h 813066"/>
                <a:gd name="connsiteX4-29" fmla="*/ 19050 w 1631950"/>
                <a:gd name="connsiteY4-30" fmla="*/ 717550 h 813066"/>
                <a:gd name="connsiteX0-31" fmla="*/ 19050 w 1631950"/>
                <a:gd name="connsiteY0-32" fmla="*/ 717550 h 813066"/>
                <a:gd name="connsiteX1-33" fmla="*/ 0 w 1631950"/>
                <a:gd name="connsiteY1-34" fmla="*/ 146050 h 813066"/>
                <a:gd name="connsiteX2-35" fmla="*/ 1593850 w 1631950"/>
                <a:gd name="connsiteY2-36" fmla="*/ 0 h 813066"/>
                <a:gd name="connsiteX3-37" fmla="*/ 1631950 w 1631950"/>
                <a:gd name="connsiteY3-38" fmla="*/ 590550 h 813066"/>
                <a:gd name="connsiteX4-39" fmla="*/ 19050 w 1631950"/>
                <a:gd name="connsiteY4-40" fmla="*/ 717550 h 813066"/>
                <a:gd name="connsiteX0-41" fmla="*/ 19050 w 1631950"/>
                <a:gd name="connsiteY0-42" fmla="*/ 717550 h 813066"/>
                <a:gd name="connsiteX1-43" fmla="*/ 0 w 1631950"/>
                <a:gd name="connsiteY1-44" fmla="*/ 146050 h 813066"/>
                <a:gd name="connsiteX2-45" fmla="*/ 1593850 w 1631950"/>
                <a:gd name="connsiteY2-46" fmla="*/ 0 h 813066"/>
                <a:gd name="connsiteX3-47" fmla="*/ 1631950 w 1631950"/>
                <a:gd name="connsiteY3-48" fmla="*/ 590550 h 813066"/>
                <a:gd name="connsiteX4-49" fmla="*/ 19050 w 1631950"/>
                <a:gd name="connsiteY4-50" fmla="*/ 717550 h 813066"/>
                <a:gd name="connsiteX0-51" fmla="*/ 19050 w 1631950"/>
                <a:gd name="connsiteY0-52" fmla="*/ 793750 h 889266"/>
                <a:gd name="connsiteX1-53" fmla="*/ 0 w 1631950"/>
                <a:gd name="connsiteY1-54" fmla="*/ 222250 h 889266"/>
                <a:gd name="connsiteX2-55" fmla="*/ 1578610 w 1631950"/>
                <a:gd name="connsiteY2-56" fmla="*/ 0 h 889266"/>
                <a:gd name="connsiteX3-57" fmla="*/ 1631950 w 1631950"/>
                <a:gd name="connsiteY3-58" fmla="*/ 666750 h 889266"/>
                <a:gd name="connsiteX4-59" fmla="*/ 19050 w 1631950"/>
                <a:gd name="connsiteY4-60" fmla="*/ 793750 h 889266"/>
                <a:gd name="connsiteX0-61" fmla="*/ 19050 w 1631950"/>
                <a:gd name="connsiteY0-62" fmla="*/ 793750 h 889266"/>
                <a:gd name="connsiteX1-63" fmla="*/ 0 w 1631950"/>
                <a:gd name="connsiteY1-64" fmla="*/ 222250 h 889266"/>
                <a:gd name="connsiteX2-65" fmla="*/ 1578610 w 1631950"/>
                <a:gd name="connsiteY2-66" fmla="*/ 0 h 889266"/>
                <a:gd name="connsiteX3-67" fmla="*/ 1631950 w 1631950"/>
                <a:gd name="connsiteY3-68" fmla="*/ 666750 h 889266"/>
                <a:gd name="connsiteX4-69" fmla="*/ 19050 w 1631950"/>
                <a:gd name="connsiteY4-70" fmla="*/ 793750 h 889266"/>
                <a:gd name="connsiteX0-71" fmla="*/ 19050 w 1631950"/>
                <a:gd name="connsiteY0-72" fmla="*/ 801370 h 896886"/>
                <a:gd name="connsiteX1-73" fmla="*/ 0 w 1631950"/>
                <a:gd name="connsiteY1-74" fmla="*/ 229870 h 896886"/>
                <a:gd name="connsiteX2-75" fmla="*/ 1593850 w 1631950"/>
                <a:gd name="connsiteY2-76" fmla="*/ 0 h 896886"/>
                <a:gd name="connsiteX3-77" fmla="*/ 1631950 w 1631950"/>
                <a:gd name="connsiteY3-78" fmla="*/ 674370 h 896886"/>
                <a:gd name="connsiteX4-79" fmla="*/ 19050 w 1631950"/>
                <a:gd name="connsiteY4-80" fmla="*/ 801370 h 8968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631950" h="896886">
                  <a:moveTo>
                    <a:pt x="19050" y="801370"/>
                  </a:moveTo>
                  <a:lnTo>
                    <a:pt x="0" y="229870"/>
                  </a:lnTo>
                  <a:cubicBezTo>
                    <a:pt x="519853" y="298027"/>
                    <a:pt x="1081617" y="105833"/>
                    <a:pt x="1593850" y="0"/>
                  </a:cubicBezTo>
                  <a:lnTo>
                    <a:pt x="1631950" y="674370"/>
                  </a:lnTo>
                  <a:cubicBezTo>
                    <a:pt x="1087967" y="786553"/>
                    <a:pt x="340783" y="1032087"/>
                    <a:pt x="19050" y="80137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9" name="任意多边形 78"/>
            <p:cNvSpPr/>
            <p:nvPr/>
          </p:nvSpPr>
          <p:spPr>
            <a:xfrm>
              <a:off x="7835900" y="1250950"/>
              <a:ext cx="2552700" cy="901700"/>
            </a:xfrm>
            <a:custGeom>
              <a:avLst/>
              <a:gdLst>
                <a:gd name="connsiteX0" fmla="*/ 0 w 2552700"/>
                <a:gd name="connsiteY0" fmla="*/ 742950 h 901700"/>
                <a:gd name="connsiteX1" fmla="*/ 203200 w 2552700"/>
                <a:gd name="connsiteY1" fmla="*/ 304800 h 901700"/>
                <a:gd name="connsiteX2" fmla="*/ 1085850 w 2552700"/>
                <a:gd name="connsiteY2" fmla="*/ 254000 h 901700"/>
                <a:gd name="connsiteX3" fmla="*/ 1079500 w 2552700"/>
                <a:gd name="connsiteY3" fmla="*/ 0 h 901700"/>
                <a:gd name="connsiteX4" fmla="*/ 2552700 w 2552700"/>
                <a:gd name="connsiteY4" fmla="*/ 203200 h 901700"/>
                <a:gd name="connsiteX5" fmla="*/ 1606550 w 2552700"/>
                <a:gd name="connsiteY5" fmla="*/ 901700 h 901700"/>
                <a:gd name="connsiteX6" fmla="*/ 1593850 w 2552700"/>
                <a:gd name="connsiteY6" fmla="*/ 584200 h 901700"/>
                <a:gd name="connsiteX7" fmla="*/ 0 w 2552700"/>
                <a:gd name="connsiteY7" fmla="*/ 742950 h 901700"/>
                <a:gd name="connsiteX0-1" fmla="*/ 0 w 2552700"/>
                <a:gd name="connsiteY0-2" fmla="*/ 742950 h 901700"/>
                <a:gd name="connsiteX1-3" fmla="*/ 203200 w 2552700"/>
                <a:gd name="connsiteY1-4" fmla="*/ 304800 h 901700"/>
                <a:gd name="connsiteX2-5" fmla="*/ 1085850 w 2552700"/>
                <a:gd name="connsiteY2-6" fmla="*/ 254000 h 901700"/>
                <a:gd name="connsiteX3-7" fmla="*/ 1079500 w 2552700"/>
                <a:gd name="connsiteY3-8" fmla="*/ 0 h 901700"/>
                <a:gd name="connsiteX4-9" fmla="*/ 2552700 w 2552700"/>
                <a:gd name="connsiteY4-10" fmla="*/ 203200 h 901700"/>
                <a:gd name="connsiteX5-11" fmla="*/ 1606550 w 2552700"/>
                <a:gd name="connsiteY5-12" fmla="*/ 901700 h 901700"/>
                <a:gd name="connsiteX6-13" fmla="*/ 1593850 w 2552700"/>
                <a:gd name="connsiteY6-14" fmla="*/ 584200 h 901700"/>
                <a:gd name="connsiteX7-15" fmla="*/ 0 w 2552700"/>
                <a:gd name="connsiteY7-16" fmla="*/ 742950 h 901700"/>
                <a:gd name="connsiteX0-17" fmla="*/ 0 w 2552700"/>
                <a:gd name="connsiteY0-18" fmla="*/ 742950 h 901700"/>
                <a:gd name="connsiteX1-19" fmla="*/ 203200 w 2552700"/>
                <a:gd name="connsiteY1-20" fmla="*/ 304800 h 901700"/>
                <a:gd name="connsiteX2-21" fmla="*/ 1085850 w 2552700"/>
                <a:gd name="connsiteY2-22" fmla="*/ 254000 h 901700"/>
                <a:gd name="connsiteX3-23" fmla="*/ 1079500 w 2552700"/>
                <a:gd name="connsiteY3-24" fmla="*/ 0 h 901700"/>
                <a:gd name="connsiteX4-25" fmla="*/ 2552700 w 2552700"/>
                <a:gd name="connsiteY4-26" fmla="*/ 203200 h 901700"/>
                <a:gd name="connsiteX5-27" fmla="*/ 1606550 w 2552700"/>
                <a:gd name="connsiteY5-28" fmla="*/ 901700 h 901700"/>
                <a:gd name="connsiteX6-29" fmla="*/ 1593850 w 2552700"/>
                <a:gd name="connsiteY6-30" fmla="*/ 584200 h 901700"/>
                <a:gd name="connsiteX7-31" fmla="*/ 0 w 2552700"/>
                <a:gd name="connsiteY7-32" fmla="*/ 742950 h 901700"/>
                <a:gd name="connsiteX0-33" fmla="*/ 0 w 2552700"/>
                <a:gd name="connsiteY0-34" fmla="*/ 742950 h 901700"/>
                <a:gd name="connsiteX1-35" fmla="*/ 203200 w 2552700"/>
                <a:gd name="connsiteY1-36" fmla="*/ 304800 h 901700"/>
                <a:gd name="connsiteX2-37" fmla="*/ 1085850 w 2552700"/>
                <a:gd name="connsiteY2-38" fmla="*/ 254000 h 901700"/>
                <a:gd name="connsiteX3-39" fmla="*/ 1079500 w 2552700"/>
                <a:gd name="connsiteY3-40" fmla="*/ 0 h 901700"/>
                <a:gd name="connsiteX4-41" fmla="*/ 2552700 w 2552700"/>
                <a:gd name="connsiteY4-42" fmla="*/ 203200 h 901700"/>
                <a:gd name="connsiteX5-43" fmla="*/ 1606550 w 2552700"/>
                <a:gd name="connsiteY5-44" fmla="*/ 901700 h 901700"/>
                <a:gd name="connsiteX6-45" fmla="*/ 1593850 w 2552700"/>
                <a:gd name="connsiteY6-46" fmla="*/ 584200 h 901700"/>
                <a:gd name="connsiteX7-47" fmla="*/ 0 w 2552700"/>
                <a:gd name="connsiteY7-48" fmla="*/ 742950 h 901700"/>
                <a:gd name="connsiteX0-49" fmla="*/ 0 w 2552700"/>
                <a:gd name="connsiteY0-50" fmla="*/ 742950 h 901700"/>
                <a:gd name="connsiteX1-51" fmla="*/ 203200 w 2552700"/>
                <a:gd name="connsiteY1-52" fmla="*/ 304800 h 901700"/>
                <a:gd name="connsiteX2-53" fmla="*/ 1085850 w 2552700"/>
                <a:gd name="connsiteY2-54" fmla="*/ 254000 h 901700"/>
                <a:gd name="connsiteX3-55" fmla="*/ 1079500 w 2552700"/>
                <a:gd name="connsiteY3-56" fmla="*/ 0 h 901700"/>
                <a:gd name="connsiteX4-57" fmla="*/ 2552700 w 2552700"/>
                <a:gd name="connsiteY4-58" fmla="*/ 203200 h 901700"/>
                <a:gd name="connsiteX5-59" fmla="*/ 1606550 w 2552700"/>
                <a:gd name="connsiteY5-60" fmla="*/ 901700 h 901700"/>
                <a:gd name="connsiteX6-61" fmla="*/ 1593850 w 2552700"/>
                <a:gd name="connsiteY6-62" fmla="*/ 584200 h 901700"/>
                <a:gd name="connsiteX7-63" fmla="*/ 0 w 2552700"/>
                <a:gd name="connsiteY7-64" fmla="*/ 742950 h 9017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552700" h="901700">
                  <a:moveTo>
                    <a:pt x="0" y="742950"/>
                  </a:moveTo>
                  <a:lnTo>
                    <a:pt x="203200" y="304800"/>
                  </a:lnTo>
                  <a:cubicBezTo>
                    <a:pt x="554567" y="370417"/>
                    <a:pt x="797983" y="296333"/>
                    <a:pt x="1085850" y="254000"/>
                  </a:cubicBezTo>
                  <a:lnTo>
                    <a:pt x="1079500" y="0"/>
                  </a:lnTo>
                  <a:lnTo>
                    <a:pt x="2552700" y="203200"/>
                  </a:lnTo>
                  <a:lnTo>
                    <a:pt x="1606550" y="901700"/>
                  </a:lnTo>
                  <a:lnTo>
                    <a:pt x="1593850" y="584200"/>
                  </a:lnTo>
                  <a:cubicBezTo>
                    <a:pt x="1075267" y="687917"/>
                    <a:pt x="594783" y="937683"/>
                    <a:pt x="0" y="742950"/>
                  </a:cubicBezTo>
                  <a:close/>
                </a:path>
              </a:pathLst>
            </a:custGeom>
            <a:solidFill>
              <a:srgbClr val="9253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0" name="任意多边形 79"/>
            <p:cNvSpPr/>
            <p:nvPr/>
          </p:nvSpPr>
          <p:spPr>
            <a:xfrm>
              <a:off x="9442450" y="1454150"/>
              <a:ext cx="1009650" cy="1282700"/>
            </a:xfrm>
            <a:custGeom>
              <a:avLst/>
              <a:gdLst>
                <a:gd name="connsiteX0" fmla="*/ 31750 w 1009650"/>
                <a:gd name="connsiteY0" fmla="*/ 1282700 h 1282700"/>
                <a:gd name="connsiteX1" fmla="*/ 0 w 1009650"/>
                <a:gd name="connsiteY1" fmla="*/ 698500 h 1282700"/>
                <a:gd name="connsiteX2" fmla="*/ 939800 w 1009650"/>
                <a:gd name="connsiteY2" fmla="*/ 0 h 1282700"/>
                <a:gd name="connsiteX3" fmla="*/ 1009650 w 1009650"/>
                <a:gd name="connsiteY3" fmla="*/ 615950 h 1282700"/>
                <a:gd name="connsiteX4" fmla="*/ 31750 w 1009650"/>
                <a:gd name="connsiteY4" fmla="*/ 1282700 h 1282700"/>
                <a:gd name="connsiteX0-1" fmla="*/ 46990 w 1024890"/>
                <a:gd name="connsiteY0-2" fmla="*/ 1282700 h 1282700"/>
                <a:gd name="connsiteX1-3" fmla="*/ 0 w 1024890"/>
                <a:gd name="connsiteY1-4" fmla="*/ 706120 h 1282700"/>
                <a:gd name="connsiteX2-5" fmla="*/ 955040 w 1024890"/>
                <a:gd name="connsiteY2-6" fmla="*/ 0 h 1282700"/>
                <a:gd name="connsiteX3-7" fmla="*/ 1024890 w 1024890"/>
                <a:gd name="connsiteY3-8" fmla="*/ 615950 h 1282700"/>
                <a:gd name="connsiteX4-9" fmla="*/ 46990 w 1024890"/>
                <a:gd name="connsiteY4-10" fmla="*/ 1282700 h 1282700"/>
                <a:gd name="connsiteX0-11" fmla="*/ 31750 w 1009650"/>
                <a:gd name="connsiteY0-12" fmla="*/ 1282700 h 1282700"/>
                <a:gd name="connsiteX1-13" fmla="*/ 0 w 1009650"/>
                <a:gd name="connsiteY1-14" fmla="*/ 713740 h 1282700"/>
                <a:gd name="connsiteX2-15" fmla="*/ 939800 w 1009650"/>
                <a:gd name="connsiteY2-16" fmla="*/ 0 h 1282700"/>
                <a:gd name="connsiteX3-17" fmla="*/ 1009650 w 1009650"/>
                <a:gd name="connsiteY3-18" fmla="*/ 615950 h 1282700"/>
                <a:gd name="connsiteX4-19" fmla="*/ 31750 w 1009650"/>
                <a:gd name="connsiteY4-20" fmla="*/ 1282700 h 1282700"/>
                <a:gd name="connsiteX0-21" fmla="*/ 31750 w 1009650"/>
                <a:gd name="connsiteY0-22" fmla="*/ 1282700 h 1282700"/>
                <a:gd name="connsiteX1-23" fmla="*/ 0 w 1009650"/>
                <a:gd name="connsiteY1-24" fmla="*/ 698500 h 1282700"/>
                <a:gd name="connsiteX2-25" fmla="*/ 939800 w 1009650"/>
                <a:gd name="connsiteY2-26" fmla="*/ 0 h 1282700"/>
                <a:gd name="connsiteX3-27" fmla="*/ 1009650 w 1009650"/>
                <a:gd name="connsiteY3-28" fmla="*/ 615950 h 1282700"/>
                <a:gd name="connsiteX4-29" fmla="*/ 31750 w 1009650"/>
                <a:gd name="connsiteY4-30" fmla="*/ 1282700 h 12827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9650" h="1282700">
                  <a:moveTo>
                    <a:pt x="31750" y="1282700"/>
                  </a:moveTo>
                  <a:lnTo>
                    <a:pt x="0" y="698500"/>
                  </a:lnTo>
                  <a:lnTo>
                    <a:pt x="939800" y="0"/>
                  </a:lnTo>
                  <a:lnTo>
                    <a:pt x="1009650" y="615950"/>
                  </a:lnTo>
                  <a:lnTo>
                    <a:pt x="31750" y="12827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81" name="椭圆 80"/>
          <p:cNvSpPr/>
          <p:nvPr/>
        </p:nvSpPr>
        <p:spPr>
          <a:xfrm>
            <a:off x="2118857" y="4536774"/>
            <a:ext cx="748535" cy="74814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4198512" y="4536774"/>
            <a:ext cx="748535" cy="748145"/>
          </a:xfrm>
          <a:prstGeom prst="ellipse">
            <a:avLst/>
          </a:prstGeom>
          <a:solidFill>
            <a:srgbClr val="019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3" name="椭圆 82"/>
          <p:cNvSpPr/>
          <p:nvPr/>
        </p:nvSpPr>
        <p:spPr>
          <a:xfrm>
            <a:off x="6349113" y="4536774"/>
            <a:ext cx="748535" cy="7481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8429302" y="4536774"/>
            <a:ext cx="748535" cy="74814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5" name="文本框 26"/>
          <p:cNvSpPr txBox="1"/>
          <p:nvPr/>
        </p:nvSpPr>
        <p:spPr bwMode="auto">
          <a:xfrm flipH="1">
            <a:off x="959578" y="5441012"/>
            <a:ext cx="2495444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选择平台社交类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电商类直播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文本框 30"/>
          <p:cNvSpPr txBox="1"/>
          <p:nvPr/>
        </p:nvSpPr>
        <p:spPr bwMode="auto">
          <a:xfrm flipH="1">
            <a:off x="3450246" y="5441012"/>
            <a:ext cx="2110789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选择直播内容方式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文本框 33"/>
          <p:cNvSpPr txBox="1"/>
          <p:nvPr/>
        </p:nvSpPr>
        <p:spPr bwMode="auto">
          <a:xfrm flipH="1">
            <a:off x="5681430" y="5441012"/>
            <a:ext cx="2152197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选择盈利模式带货、分成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打赏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文本框 39"/>
          <p:cNvSpPr txBox="1"/>
          <p:nvPr/>
        </p:nvSpPr>
        <p:spPr bwMode="auto">
          <a:xfrm flipH="1">
            <a:off x="7770194" y="5441012"/>
            <a:ext cx="2304788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运营项目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2541180" y="2533112"/>
            <a:ext cx="395121" cy="3949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BF53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1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BF53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0" name="椭圆 89"/>
          <p:cNvSpPr/>
          <p:nvPr/>
        </p:nvSpPr>
        <p:spPr>
          <a:xfrm>
            <a:off x="4375219" y="2328873"/>
            <a:ext cx="395121" cy="3949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B3C5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2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1B3C5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1" name="椭圆 90"/>
          <p:cNvSpPr/>
          <p:nvPr/>
        </p:nvSpPr>
        <p:spPr>
          <a:xfrm>
            <a:off x="6321579" y="2347378"/>
            <a:ext cx="395121" cy="3949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17475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3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17475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" name="椭圆 91"/>
          <p:cNvSpPr/>
          <p:nvPr/>
        </p:nvSpPr>
        <p:spPr>
          <a:xfrm>
            <a:off x="8024924" y="2347378"/>
            <a:ext cx="395121" cy="3949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85CB0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4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85CB0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3" name="椭圆 92"/>
          <p:cNvSpPr/>
          <p:nvPr/>
        </p:nvSpPr>
        <p:spPr>
          <a:xfrm>
            <a:off x="2409155" y="3810921"/>
            <a:ext cx="167937" cy="1678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4" name="椭圆 93"/>
          <p:cNvSpPr/>
          <p:nvPr/>
        </p:nvSpPr>
        <p:spPr>
          <a:xfrm>
            <a:off x="6639411" y="3715671"/>
            <a:ext cx="167937" cy="1678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5" name="椭圆 94"/>
          <p:cNvSpPr/>
          <p:nvPr/>
        </p:nvSpPr>
        <p:spPr>
          <a:xfrm>
            <a:off x="4488809" y="3629946"/>
            <a:ext cx="167937" cy="167850"/>
          </a:xfrm>
          <a:prstGeom prst="ellipse">
            <a:avLst/>
          </a:prstGeom>
          <a:solidFill>
            <a:srgbClr val="019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6" name="椭圆 95"/>
          <p:cNvSpPr/>
          <p:nvPr/>
        </p:nvSpPr>
        <p:spPr>
          <a:xfrm>
            <a:off x="8719600" y="3563271"/>
            <a:ext cx="167937" cy="16785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97" name="直接连接符 96"/>
          <p:cNvCxnSpPr/>
          <p:nvPr/>
        </p:nvCxnSpPr>
        <p:spPr>
          <a:xfrm>
            <a:off x="2496300" y="3932065"/>
            <a:ext cx="0" cy="450386"/>
          </a:xfrm>
          <a:prstGeom prst="line">
            <a:avLst/>
          </a:prstGeom>
          <a:ln w="158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4572778" y="3729920"/>
            <a:ext cx="0" cy="659412"/>
          </a:xfrm>
          <a:prstGeom prst="line">
            <a:avLst/>
          </a:prstGeom>
          <a:ln w="158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>
            <a:off x="6723379" y="3786087"/>
            <a:ext cx="0" cy="599465"/>
          </a:xfrm>
          <a:prstGeom prst="line">
            <a:avLst/>
          </a:prstGeom>
          <a:ln w="158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/>
          <p:cNvCxnSpPr/>
          <p:nvPr/>
        </p:nvCxnSpPr>
        <p:spPr>
          <a:xfrm>
            <a:off x="8803568" y="3665993"/>
            <a:ext cx="0" cy="725353"/>
          </a:xfrm>
          <a:prstGeom prst="line">
            <a:avLst/>
          </a:prstGeom>
          <a:ln w="15875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组合 100"/>
          <p:cNvGrpSpPr/>
          <p:nvPr/>
        </p:nvGrpSpPr>
        <p:grpSpPr>
          <a:xfrm>
            <a:off x="2331334" y="4737662"/>
            <a:ext cx="323580" cy="320968"/>
            <a:chOff x="7078908" y="5461438"/>
            <a:chExt cx="430461" cy="427208"/>
          </a:xfrm>
          <a:solidFill>
            <a:schemeClr val="bg1"/>
          </a:solidFill>
        </p:grpSpPr>
        <p:sp>
          <p:nvSpPr>
            <p:cNvPr id="102" name="Freeform 236"/>
            <p:cNvSpPr/>
            <p:nvPr/>
          </p:nvSpPr>
          <p:spPr bwMode="auto">
            <a:xfrm>
              <a:off x="7078908" y="5461438"/>
              <a:ext cx="418534" cy="417450"/>
            </a:xfrm>
            <a:custGeom>
              <a:avLst/>
              <a:gdLst>
                <a:gd name="T0" fmla="*/ 84 w 163"/>
                <a:gd name="T1" fmla="*/ 129 h 163"/>
                <a:gd name="T2" fmla="*/ 46 w 163"/>
                <a:gd name="T3" fmla="*/ 50 h 163"/>
                <a:gd name="T4" fmla="*/ 81 w 163"/>
                <a:gd name="T5" fmla="*/ 34 h 163"/>
                <a:gd name="T6" fmla="*/ 127 w 163"/>
                <a:gd name="T7" fmla="*/ 89 h 163"/>
                <a:gd name="T8" fmla="*/ 147 w 163"/>
                <a:gd name="T9" fmla="*/ 94 h 163"/>
                <a:gd name="T10" fmla="*/ 162 w 163"/>
                <a:gd name="T11" fmla="*/ 86 h 163"/>
                <a:gd name="T12" fmla="*/ 162 w 163"/>
                <a:gd name="T13" fmla="*/ 70 h 163"/>
                <a:gd name="T14" fmla="*/ 144 w 163"/>
                <a:gd name="T15" fmla="*/ 59 h 163"/>
                <a:gd name="T16" fmla="*/ 154 w 163"/>
                <a:gd name="T17" fmla="*/ 45 h 163"/>
                <a:gd name="T18" fmla="*/ 145 w 163"/>
                <a:gd name="T19" fmla="*/ 32 h 163"/>
                <a:gd name="T20" fmla="*/ 125 w 163"/>
                <a:gd name="T21" fmla="*/ 30 h 163"/>
                <a:gd name="T22" fmla="*/ 126 w 163"/>
                <a:gd name="T23" fmla="*/ 13 h 163"/>
                <a:gd name="T24" fmla="*/ 112 w 163"/>
                <a:gd name="T25" fmla="*/ 6 h 163"/>
                <a:gd name="T26" fmla="*/ 93 w 163"/>
                <a:gd name="T27" fmla="*/ 15 h 163"/>
                <a:gd name="T28" fmla="*/ 86 w 163"/>
                <a:gd name="T29" fmla="*/ 0 h 163"/>
                <a:gd name="T30" fmla="*/ 70 w 163"/>
                <a:gd name="T31" fmla="*/ 1 h 163"/>
                <a:gd name="T32" fmla="*/ 58 w 163"/>
                <a:gd name="T33" fmla="*/ 18 h 163"/>
                <a:gd name="T34" fmla="*/ 44 w 163"/>
                <a:gd name="T35" fmla="*/ 9 h 163"/>
                <a:gd name="T36" fmla="*/ 31 w 163"/>
                <a:gd name="T37" fmla="*/ 17 h 163"/>
                <a:gd name="T38" fmla="*/ 31 w 163"/>
                <a:gd name="T39" fmla="*/ 36 h 163"/>
                <a:gd name="T40" fmla="*/ 15 w 163"/>
                <a:gd name="T41" fmla="*/ 33 h 163"/>
                <a:gd name="T42" fmla="*/ 8 w 163"/>
                <a:gd name="T43" fmla="*/ 47 h 163"/>
                <a:gd name="T44" fmla="*/ 18 w 163"/>
                <a:gd name="T45" fmla="*/ 59 h 163"/>
                <a:gd name="T46" fmla="*/ 0 w 163"/>
                <a:gd name="T47" fmla="*/ 73 h 163"/>
                <a:gd name="T48" fmla="*/ 0 w 163"/>
                <a:gd name="T49" fmla="*/ 88 h 163"/>
                <a:gd name="T50" fmla="*/ 15 w 163"/>
                <a:gd name="T51" fmla="*/ 94 h 163"/>
                <a:gd name="T52" fmla="*/ 6 w 163"/>
                <a:gd name="T53" fmla="*/ 114 h 163"/>
                <a:gd name="T54" fmla="*/ 15 w 163"/>
                <a:gd name="T55" fmla="*/ 128 h 163"/>
                <a:gd name="T56" fmla="*/ 30 w 163"/>
                <a:gd name="T57" fmla="*/ 125 h 163"/>
                <a:gd name="T58" fmla="*/ 33 w 163"/>
                <a:gd name="T59" fmla="*/ 148 h 163"/>
                <a:gd name="T60" fmla="*/ 47 w 163"/>
                <a:gd name="T61" fmla="*/ 155 h 163"/>
                <a:gd name="T62" fmla="*/ 59 w 163"/>
                <a:gd name="T63" fmla="*/ 145 h 163"/>
                <a:gd name="T64" fmla="*/ 72 w 163"/>
                <a:gd name="T65" fmla="*/ 163 h 163"/>
                <a:gd name="T66" fmla="*/ 88 w 163"/>
                <a:gd name="T67" fmla="*/ 162 h 163"/>
                <a:gd name="T68" fmla="*/ 94 w 163"/>
                <a:gd name="T69" fmla="*/ 148 h 163"/>
                <a:gd name="T70" fmla="*/ 89 w 163"/>
                <a:gd name="T71" fmla="*/ 1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3" h="163">
                  <a:moveTo>
                    <a:pt x="89" y="128"/>
                  </a:moveTo>
                  <a:cubicBezTo>
                    <a:pt x="88" y="128"/>
                    <a:pt x="86" y="129"/>
                    <a:pt x="84" y="129"/>
                  </a:cubicBezTo>
                  <a:cubicBezTo>
                    <a:pt x="58" y="130"/>
                    <a:pt x="36" y="110"/>
                    <a:pt x="35" y="84"/>
                  </a:cubicBezTo>
                  <a:cubicBezTo>
                    <a:pt x="34" y="71"/>
                    <a:pt x="38" y="59"/>
                    <a:pt x="46" y="50"/>
                  </a:cubicBezTo>
                  <a:cubicBezTo>
                    <a:pt x="55" y="40"/>
                    <a:pt x="66" y="35"/>
                    <a:pt x="79" y="34"/>
                  </a:cubicBezTo>
                  <a:cubicBezTo>
                    <a:pt x="79" y="34"/>
                    <a:pt x="80" y="34"/>
                    <a:pt x="81" y="34"/>
                  </a:cubicBezTo>
                  <a:cubicBezTo>
                    <a:pt x="106" y="34"/>
                    <a:pt x="127" y="54"/>
                    <a:pt x="128" y="79"/>
                  </a:cubicBezTo>
                  <a:cubicBezTo>
                    <a:pt x="128" y="82"/>
                    <a:pt x="128" y="85"/>
                    <a:pt x="127" y="89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5" y="101"/>
                    <a:pt x="146" y="97"/>
                    <a:pt x="147" y="94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47" y="69"/>
                    <a:pt x="147" y="69"/>
                    <a:pt x="147" y="69"/>
                  </a:cubicBezTo>
                  <a:cubicBezTo>
                    <a:pt x="146" y="66"/>
                    <a:pt x="145" y="62"/>
                    <a:pt x="144" y="59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48" y="35"/>
                    <a:pt x="148" y="35"/>
                    <a:pt x="148" y="3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0" y="35"/>
                    <a:pt x="127" y="32"/>
                    <a:pt x="125" y="30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0" y="17"/>
                    <a:pt x="97" y="16"/>
                    <a:pt x="93" y="15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5" y="16"/>
                    <a:pt x="62" y="17"/>
                    <a:pt x="58" y="18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5" y="32"/>
                    <a:pt x="33" y="34"/>
                    <a:pt x="31" y="36"/>
                  </a:cubicBezTo>
                  <a:cubicBezTo>
                    <a:pt x="31" y="37"/>
                    <a:pt x="30" y="37"/>
                    <a:pt x="30" y="38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7" y="63"/>
                    <a:pt x="16" y="66"/>
                    <a:pt x="15" y="69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6" y="97"/>
                    <a:pt x="17" y="101"/>
                    <a:pt x="18" y="10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30" y="125"/>
                    <a:pt x="30" y="125"/>
                    <a:pt x="30" y="125"/>
                  </a:cubicBezTo>
                  <a:cubicBezTo>
                    <a:pt x="33" y="128"/>
                    <a:pt x="35" y="130"/>
                    <a:pt x="38" y="133"/>
                  </a:cubicBezTo>
                  <a:cubicBezTo>
                    <a:pt x="33" y="148"/>
                    <a:pt x="33" y="148"/>
                    <a:pt x="33" y="148"/>
                  </a:cubicBezTo>
                  <a:cubicBezTo>
                    <a:pt x="37" y="150"/>
                    <a:pt x="37" y="150"/>
                    <a:pt x="37" y="150"/>
                  </a:cubicBezTo>
                  <a:cubicBezTo>
                    <a:pt x="47" y="155"/>
                    <a:pt x="47" y="155"/>
                    <a:pt x="47" y="155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9" y="145"/>
                    <a:pt x="59" y="145"/>
                    <a:pt x="59" y="145"/>
                  </a:cubicBezTo>
                  <a:cubicBezTo>
                    <a:pt x="62" y="146"/>
                    <a:pt x="66" y="147"/>
                    <a:pt x="69" y="148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7" y="163"/>
                    <a:pt x="77" y="163"/>
                    <a:pt x="77" y="163"/>
                  </a:cubicBezTo>
                  <a:cubicBezTo>
                    <a:pt x="88" y="162"/>
                    <a:pt x="88" y="162"/>
                    <a:pt x="88" y="162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4" y="148"/>
                    <a:pt x="94" y="148"/>
                    <a:pt x="94" y="148"/>
                  </a:cubicBezTo>
                  <a:cubicBezTo>
                    <a:pt x="98" y="147"/>
                    <a:pt x="102" y="146"/>
                    <a:pt x="105" y="144"/>
                  </a:cubicBezTo>
                  <a:lnTo>
                    <a:pt x="89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" name="Freeform 237"/>
            <p:cNvSpPr/>
            <p:nvPr/>
          </p:nvSpPr>
          <p:spPr bwMode="auto">
            <a:xfrm>
              <a:off x="7197095" y="5576372"/>
              <a:ext cx="312274" cy="312274"/>
            </a:xfrm>
            <a:custGeom>
              <a:avLst/>
              <a:gdLst>
                <a:gd name="T0" fmla="*/ 122 w 122"/>
                <a:gd name="T1" fmla="*/ 101 h 122"/>
                <a:gd name="T2" fmla="*/ 119 w 122"/>
                <a:gd name="T3" fmla="*/ 94 h 122"/>
                <a:gd name="T4" fmla="*/ 67 w 122"/>
                <a:gd name="T5" fmla="*/ 43 h 122"/>
                <a:gd name="T6" fmla="*/ 58 w 122"/>
                <a:gd name="T7" fmla="*/ 12 h 122"/>
                <a:gd name="T8" fmla="*/ 23 w 122"/>
                <a:gd name="T9" fmla="*/ 5 h 122"/>
                <a:gd name="T10" fmla="*/ 41 w 122"/>
                <a:gd name="T11" fmla="*/ 23 h 122"/>
                <a:gd name="T12" fmla="*/ 41 w 122"/>
                <a:gd name="T13" fmla="*/ 29 h 122"/>
                <a:gd name="T14" fmla="*/ 29 w 122"/>
                <a:gd name="T15" fmla="*/ 41 h 122"/>
                <a:gd name="T16" fmla="*/ 23 w 122"/>
                <a:gd name="T17" fmla="*/ 41 h 122"/>
                <a:gd name="T18" fmla="*/ 5 w 122"/>
                <a:gd name="T19" fmla="*/ 23 h 122"/>
                <a:gd name="T20" fmla="*/ 12 w 122"/>
                <a:gd name="T21" fmla="*/ 58 h 122"/>
                <a:gd name="T22" fmla="*/ 43 w 122"/>
                <a:gd name="T23" fmla="*/ 67 h 122"/>
                <a:gd name="T24" fmla="*/ 94 w 122"/>
                <a:gd name="T25" fmla="*/ 119 h 122"/>
                <a:gd name="T26" fmla="*/ 101 w 122"/>
                <a:gd name="T27" fmla="*/ 122 h 122"/>
                <a:gd name="T28" fmla="*/ 122 w 122"/>
                <a:gd name="T29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" h="122">
                  <a:moveTo>
                    <a:pt x="122" y="101"/>
                  </a:moveTo>
                  <a:cubicBezTo>
                    <a:pt x="122" y="99"/>
                    <a:pt x="121" y="95"/>
                    <a:pt x="119" y="94"/>
                  </a:cubicBezTo>
                  <a:cubicBezTo>
                    <a:pt x="102" y="77"/>
                    <a:pt x="84" y="60"/>
                    <a:pt x="67" y="43"/>
                  </a:cubicBezTo>
                  <a:cubicBezTo>
                    <a:pt x="69" y="32"/>
                    <a:pt x="66" y="21"/>
                    <a:pt x="58" y="12"/>
                  </a:cubicBezTo>
                  <a:cubicBezTo>
                    <a:pt x="49" y="3"/>
                    <a:pt x="35" y="0"/>
                    <a:pt x="23" y="5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2" y="25"/>
                    <a:pt x="42" y="27"/>
                    <a:pt x="41" y="2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3"/>
                    <a:pt x="25" y="43"/>
                    <a:pt x="23" y="4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0" y="35"/>
                    <a:pt x="3" y="49"/>
                    <a:pt x="12" y="58"/>
                  </a:cubicBezTo>
                  <a:cubicBezTo>
                    <a:pt x="20" y="66"/>
                    <a:pt x="32" y="69"/>
                    <a:pt x="43" y="67"/>
                  </a:cubicBezTo>
                  <a:cubicBezTo>
                    <a:pt x="60" y="84"/>
                    <a:pt x="77" y="102"/>
                    <a:pt x="94" y="119"/>
                  </a:cubicBezTo>
                  <a:cubicBezTo>
                    <a:pt x="95" y="121"/>
                    <a:pt x="98" y="122"/>
                    <a:pt x="101" y="122"/>
                  </a:cubicBezTo>
                  <a:cubicBezTo>
                    <a:pt x="111" y="120"/>
                    <a:pt x="120" y="112"/>
                    <a:pt x="122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4390612" y="4689191"/>
            <a:ext cx="364334" cy="417910"/>
            <a:chOff x="2733098" y="4187405"/>
            <a:chExt cx="484675" cy="556238"/>
          </a:xfrm>
          <a:solidFill>
            <a:schemeClr val="bg1"/>
          </a:solidFill>
        </p:grpSpPr>
        <p:sp>
          <p:nvSpPr>
            <p:cNvPr id="105" name="Oval 302"/>
            <p:cNvSpPr>
              <a:spLocks noChangeArrowheads="1"/>
            </p:cNvSpPr>
            <p:nvPr/>
          </p:nvSpPr>
          <p:spPr bwMode="auto">
            <a:xfrm>
              <a:off x="2849117" y="4187405"/>
              <a:ext cx="84574" cy="10734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6" name="Freeform 303"/>
            <p:cNvSpPr>
              <a:spLocks noEditPoints="1"/>
            </p:cNvSpPr>
            <p:nvPr/>
          </p:nvSpPr>
          <p:spPr bwMode="auto">
            <a:xfrm>
              <a:off x="2733098" y="4304508"/>
              <a:ext cx="310105" cy="439135"/>
            </a:xfrm>
            <a:custGeom>
              <a:avLst/>
              <a:gdLst>
                <a:gd name="T0" fmla="*/ 121 w 121"/>
                <a:gd name="T1" fmla="*/ 26 h 171"/>
                <a:gd name="T2" fmla="*/ 120 w 121"/>
                <a:gd name="T3" fmla="*/ 26 h 171"/>
                <a:gd name="T4" fmla="*/ 114 w 121"/>
                <a:gd name="T5" fmla="*/ 21 h 171"/>
                <a:gd name="T6" fmla="*/ 90 w 121"/>
                <a:gd name="T7" fmla="*/ 3 h 171"/>
                <a:gd name="T8" fmla="*/ 84 w 121"/>
                <a:gd name="T9" fmla="*/ 1 h 171"/>
                <a:gd name="T10" fmla="*/ 76 w 121"/>
                <a:gd name="T11" fmla="*/ 1 h 171"/>
                <a:gd name="T12" fmla="*/ 74 w 121"/>
                <a:gd name="T13" fmla="*/ 11 h 171"/>
                <a:gd name="T14" fmla="*/ 67 w 121"/>
                <a:gd name="T15" fmla="*/ 42 h 171"/>
                <a:gd name="T16" fmla="*/ 67 w 121"/>
                <a:gd name="T17" fmla="*/ 7 h 171"/>
                <a:gd name="T18" fmla="*/ 58 w 121"/>
                <a:gd name="T19" fmla="*/ 0 h 171"/>
                <a:gd name="T20" fmla="*/ 58 w 121"/>
                <a:gd name="T21" fmla="*/ 9 h 171"/>
                <a:gd name="T22" fmla="*/ 45 w 121"/>
                <a:gd name="T23" fmla="*/ 18 h 171"/>
                <a:gd name="T24" fmla="*/ 40 w 121"/>
                <a:gd name="T25" fmla="*/ 7 h 171"/>
                <a:gd name="T26" fmla="*/ 47 w 121"/>
                <a:gd name="T27" fmla="*/ 0 h 171"/>
                <a:gd name="T28" fmla="*/ 38 w 121"/>
                <a:gd name="T29" fmla="*/ 1 h 171"/>
                <a:gd name="T30" fmla="*/ 3 w 121"/>
                <a:gd name="T31" fmla="*/ 35 h 171"/>
                <a:gd name="T32" fmla="*/ 3 w 121"/>
                <a:gd name="T33" fmla="*/ 36 h 171"/>
                <a:gd name="T34" fmla="*/ 1 w 121"/>
                <a:gd name="T35" fmla="*/ 48 h 171"/>
                <a:gd name="T36" fmla="*/ 2 w 121"/>
                <a:gd name="T37" fmla="*/ 48 h 171"/>
                <a:gd name="T38" fmla="*/ 2 w 121"/>
                <a:gd name="T39" fmla="*/ 50 h 171"/>
                <a:gd name="T40" fmla="*/ 6 w 121"/>
                <a:gd name="T41" fmla="*/ 57 h 171"/>
                <a:gd name="T42" fmla="*/ 20 w 121"/>
                <a:gd name="T43" fmla="*/ 85 h 171"/>
                <a:gd name="T44" fmla="*/ 33 w 121"/>
                <a:gd name="T45" fmla="*/ 90 h 171"/>
                <a:gd name="T46" fmla="*/ 35 w 121"/>
                <a:gd name="T47" fmla="*/ 90 h 171"/>
                <a:gd name="T48" fmla="*/ 60 w 121"/>
                <a:gd name="T49" fmla="*/ 171 h 171"/>
                <a:gd name="T50" fmla="*/ 56 w 121"/>
                <a:gd name="T51" fmla="*/ 110 h 171"/>
                <a:gd name="T52" fmla="*/ 89 w 121"/>
                <a:gd name="T53" fmla="*/ 33 h 171"/>
                <a:gd name="T54" fmla="*/ 93 w 121"/>
                <a:gd name="T55" fmla="*/ 31 h 171"/>
                <a:gd name="T56" fmla="*/ 75 w 121"/>
                <a:gd name="T57" fmla="*/ 45 h 171"/>
                <a:gd name="T58" fmla="*/ 89 w 121"/>
                <a:gd name="T59" fmla="*/ 33 h 171"/>
                <a:gd name="T60" fmla="*/ 30 w 121"/>
                <a:gd name="T61" fmla="*/ 55 h 171"/>
                <a:gd name="T62" fmla="*/ 24 w 121"/>
                <a:gd name="T63" fmla="*/ 44 h 171"/>
                <a:gd name="T64" fmla="*/ 33 w 121"/>
                <a:gd name="T65" fmla="*/ 6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71">
                  <a:moveTo>
                    <a:pt x="120" y="42"/>
                  </a:moveTo>
                  <a:cubicBezTo>
                    <a:pt x="120" y="35"/>
                    <a:pt x="121" y="24"/>
                    <a:pt x="121" y="26"/>
                  </a:cubicBezTo>
                  <a:cubicBezTo>
                    <a:pt x="121" y="26"/>
                    <a:pt x="121" y="26"/>
                    <a:pt x="121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8" y="2"/>
                    <a:pt x="86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1" y="1"/>
                    <a:pt x="78" y="1"/>
                    <a:pt x="76" y="0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5" y="1"/>
                    <a:pt x="42" y="1"/>
                    <a:pt x="39" y="1"/>
                  </a:cubicBezTo>
                  <a:cubicBezTo>
                    <a:pt x="39" y="1"/>
                    <a:pt x="39" y="1"/>
                    <a:pt x="38" y="1"/>
                  </a:cubicBezTo>
                  <a:cubicBezTo>
                    <a:pt x="36" y="2"/>
                    <a:pt x="33" y="3"/>
                    <a:pt x="31" y="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0" y="60"/>
                    <a:pt x="2" y="4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4" y="82"/>
                    <a:pt x="29" y="80"/>
                    <a:pt x="33" y="78"/>
                  </a:cubicBezTo>
                  <a:cubicBezTo>
                    <a:pt x="33" y="82"/>
                    <a:pt x="33" y="86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3" y="90"/>
                    <a:pt x="34" y="90"/>
                    <a:pt x="35" y="90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1" y="161"/>
                    <a:pt x="61" y="148"/>
                    <a:pt x="61" y="134"/>
                  </a:cubicBezTo>
                  <a:cubicBezTo>
                    <a:pt x="58" y="127"/>
                    <a:pt x="56" y="118"/>
                    <a:pt x="56" y="110"/>
                  </a:cubicBezTo>
                  <a:cubicBezTo>
                    <a:pt x="56" y="74"/>
                    <a:pt x="84" y="44"/>
                    <a:pt x="120" y="42"/>
                  </a:cubicBezTo>
                  <a:close/>
                  <a:moveTo>
                    <a:pt x="89" y="33"/>
                  </a:moveTo>
                  <a:cubicBezTo>
                    <a:pt x="89" y="31"/>
                    <a:pt x="89" y="29"/>
                    <a:pt x="89" y="27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4" y="42"/>
                    <a:pt x="74" y="42"/>
                    <a:pt x="74" y="42"/>
                  </a:cubicBezTo>
                  <a:lnTo>
                    <a:pt x="89" y="33"/>
                  </a:lnTo>
                  <a:close/>
                  <a:moveTo>
                    <a:pt x="33" y="60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41"/>
                    <a:pt x="33" y="50"/>
                    <a:pt x="3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7" name="Freeform 304"/>
            <p:cNvSpPr/>
            <p:nvPr/>
          </p:nvSpPr>
          <p:spPr bwMode="auto">
            <a:xfrm>
              <a:off x="2897909" y="4668827"/>
              <a:ext cx="60720" cy="74816"/>
            </a:xfrm>
            <a:custGeom>
              <a:avLst/>
              <a:gdLst>
                <a:gd name="T0" fmla="*/ 0 w 24"/>
                <a:gd name="T1" fmla="*/ 0 h 29"/>
                <a:gd name="T2" fmla="*/ 1 w 24"/>
                <a:gd name="T3" fmla="*/ 29 h 29"/>
                <a:gd name="T4" fmla="*/ 24 w 24"/>
                <a:gd name="T5" fmla="*/ 29 h 29"/>
                <a:gd name="T6" fmla="*/ 24 w 24"/>
                <a:gd name="T7" fmla="*/ 26 h 29"/>
                <a:gd name="T8" fmla="*/ 0 w 2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0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14" y="19"/>
                    <a:pt x="6" y="1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8" name="Freeform 305"/>
            <p:cNvSpPr/>
            <p:nvPr/>
          </p:nvSpPr>
          <p:spPr bwMode="auto">
            <a:xfrm>
              <a:off x="3035614" y="4422694"/>
              <a:ext cx="54214" cy="41203"/>
            </a:xfrm>
            <a:custGeom>
              <a:avLst/>
              <a:gdLst>
                <a:gd name="T0" fmla="*/ 43 w 50"/>
                <a:gd name="T1" fmla="*/ 0 h 38"/>
                <a:gd name="T2" fmla="*/ 36 w 50"/>
                <a:gd name="T3" fmla="*/ 0 h 38"/>
                <a:gd name="T4" fmla="*/ 14 w 50"/>
                <a:gd name="T5" fmla="*/ 0 h 38"/>
                <a:gd name="T6" fmla="*/ 7 w 50"/>
                <a:gd name="T7" fmla="*/ 0 h 38"/>
                <a:gd name="T8" fmla="*/ 0 w 50"/>
                <a:gd name="T9" fmla="*/ 38 h 38"/>
                <a:gd name="T10" fmla="*/ 14 w 50"/>
                <a:gd name="T11" fmla="*/ 38 h 38"/>
                <a:gd name="T12" fmla="*/ 36 w 50"/>
                <a:gd name="T13" fmla="*/ 38 h 38"/>
                <a:gd name="T14" fmla="*/ 50 w 50"/>
                <a:gd name="T15" fmla="*/ 38 h 38"/>
                <a:gd name="T16" fmla="*/ 43 w 50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38">
                  <a:moveTo>
                    <a:pt x="43" y="0"/>
                  </a:moveTo>
                  <a:lnTo>
                    <a:pt x="36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38"/>
                  </a:lnTo>
                  <a:lnTo>
                    <a:pt x="14" y="38"/>
                  </a:lnTo>
                  <a:lnTo>
                    <a:pt x="36" y="38"/>
                  </a:lnTo>
                  <a:lnTo>
                    <a:pt x="50" y="38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9" name="Freeform 306"/>
            <p:cNvSpPr/>
            <p:nvPr/>
          </p:nvSpPr>
          <p:spPr bwMode="auto">
            <a:xfrm>
              <a:off x="2964051" y="4430285"/>
              <a:ext cx="61805" cy="59636"/>
            </a:xfrm>
            <a:custGeom>
              <a:avLst/>
              <a:gdLst>
                <a:gd name="T0" fmla="*/ 33 w 57"/>
                <a:gd name="T1" fmla="*/ 0 h 55"/>
                <a:gd name="T2" fmla="*/ 26 w 57"/>
                <a:gd name="T3" fmla="*/ 5 h 55"/>
                <a:gd name="T4" fmla="*/ 7 w 57"/>
                <a:gd name="T5" fmla="*/ 14 h 55"/>
                <a:gd name="T6" fmla="*/ 0 w 57"/>
                <a:gd name="T7" fmla="*/ 19 h 55"/>
                <a:gd name="T8" fmla="*/ 14 w 57"/>
                <a:gd name="T9" fmla="*/ 55 h 55"/>
                <a:gd name="T10" fmla="*/ 28 w 57"/>
                <a:gd name="T11" fmla="*/ 47 h 55"/>
                <a:gd name="T12" fmla="*/ 45 w 57"/>
                <a:gd name="T13" fmla="*/ 38 h 55"/>
                <a:gd name="T14" fmla="*/ 57 w 57"/>
                <a:gd name="T15" fmla="*/ 31 h 55"/>
                <a:gd name="T16" fmla="*/ 33 w 57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5">
                  <a:moveTo>
                    <a:pt x="33" y="0"/>
                  </a:moveTo>
                  <a:lnTo>
                    <a:pt x="26" y="5"/>
                  </a:lnTo>
                  <a:lnTo>
                    <a:pt x="7" y="14"/>
                  </a:lnTo>
                  <a:lnTo>
                    <a:pt x="0" y="19"/>
                  </a:lnTo>
                  <a:lnTo>
                    <a:pt x="14" y="55"/>
                  </a:lnTo>
                  <a:lnTo>
                    <a:pt x="28" y="47"/>
                  </a:lnTo>
                  <a:lnTo>
                    <a:pt x="45" y="38"/>
                  </a:lnTo>
                  <a:lnTo>
                    <a:pt x="57" y="31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0" name="Freeform 307"/>
            <p:cNvSpPr/>
            <p:nvPr/>
          </p:nvSpPr>
          <p:spPr bwMode="auto">
            <a:xfrm>
              <a:off x="2909837" y="4479077"/>
              <a:ext cx="61805" cy="61805"/>
            </a:xfrm>
            <a:custGeom>
              <a:avLst/>
              <a:gdLst>
                <a:gd name="T0" fmla="*/ 19 w 57"/>
                <a:gd name="T1" fmla="*/ 0 h 57"/>
                <a:gd name="T2" fmla="*/ 15 w 57"/>
                <a:gd name="T3" fmla="*/ 7 h 57"/>
                <a:gd name="T4" fmla="*/ 5 w 57"/>
                <a:gd name="T5" fmla="*/ 26 h 57"/>
                <a:gd name="T6" fmla="*/ 0 w 57"/>
                <a:gd name="T7" fmla="*/ 33 h 57"/>
                <a:gd name="T8" fmla="*/ 31 w 57"/>
                <a:gd name="T9" fmla="*/ 57 h 57"/>
                <a:gd name="T10" fmla="*/ 38 w 57"/>
                <a:gd name="T11" fmla="*/ 45 h 57"/>
                <a:gd name="T12" fmla="*/ 50 w 57"/>
                <a:gd name="T13" fmla="*/ 26 h 57"/>
                <a:gd name="T14" fmla="*/ 57 w 57"/>
                <a:gd name="T15" fmla="*/ 14 h 57"/>
                <a:gd name="T16" fmla="*/ 19 w 57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19" y="0"/>
                  </a:moveTo>
                  <a:lnTo>
                    <a:pt x="15" y="7"/>
                  </a:lnTo>
                  <a:lnTo>
                    <a:pt x="5" y="26"/>
                  </a:lnTo>
                  <a:lnTo>
                    <a:pt x="0" y="33"/>
                  </a:lnTo>
                  <a:lnTo>
                    <a:pt x="31" y="57"/>
                  </a:lnTo>
                  <a:lnTo>
                    <a:pt x="38" y="45"/>
                  </a:lnTo>
                  <a:lnTo>
                    <a:pt x="50" y="26"/>
                  </a:lnTo>
                  <a:lnTo>
                    <a:pt x="57" y="14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1" name="Freeform 308"/>
            <p:cNvSpPr/>
            <p:nvPr/>
          </p:nvSpPr>
          <p:spPr bwMode="auto">
            <a:xfrm>
              <a:off x="2897909" y="4550640"/>
              <a:ext cx="40119" cy="52046"/>
            </a:xfrm>
            <a:custGeom>
              <a:avLst/>
              <a:gdLst>
                <a:gd name="T0" fmla="*/ 0 w 37"/>
                <a:gd name="T1" fmla="*/ 5 h 48"/>
                <a:gd name="T2" fmla="*/ 0 w 37"/>
                <a:gd name="T3" fmla="*/ 14 h 48"/>
                <a:gd name="T4" fmla="*/ 0 w 37"/>
                <a:gd name="T5" fmla="*/ 33 h 48"/>
                <a:gd name="T6" fmla="*/ 0 w 37"/>
                <a:gd name="T7" fmla="*/ 43 h 48"/>
                <a:gd name="T8" fmla="*/ 37 w 37"/>
                <a:gd name="T9" fmla="*/ 48 h 48"/>
                <a:gd name="T10" fmla="*/ 37 w 37"/>
                <a:gd name="T11" fmla="*/ 33 h 48"/>
                <a:gd name="T12" fmla="*/ 37 w 37"/>
                <a:gd name="T13" fmla="*/ 14 h 48"/>
                <a:gd name="T14" fmla="*/ 37 w 37"/>
                <a:gd name="T15" fmla="*/ 0 h 48"/>
                <a:gd name="T16" fmla="*/ 0 w 37"/>
                <a:gd name="T17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8">
                  <a:moveTo>
                    <a:pt x="0" y="5"/>
                  </a:moveTo>
                  <a:lnTo>
                    <a:pt x="0" y="14"/>
                  </a:lnTo>
                  <a:lnTo>
                    <a:pt x="0" y="33"/>
                  </a:lnTo>
                  <a:lnTo>
                    <a:pt x="0" y="43"/>
                  </a:lnTo>
                  <a:lnTo>
                    <a:pt x="37" y="48"/>
                  </a:lnTo>
                  <a:lnTo>
                    <a:pt x="37" y="33"/>
                  </a:lnTo>
                  <a:lnTo>
                    <a:pt x="37" y="14"/>
                  </a:lnTo>
                  <a:lnTo>
                    <a:pt x="37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2" name="Freeform 309"/>
            <p:cNvSpPr/>
            <p:nvPr/>
          </p:nvSpPr>
          <p:spPr bwMode="auto">
            <a:xfrm>
              <a:off x="2905500" y="4612444"/>
              <a:ext cx="58551" cy="61805"/>
            </a:xfrm>
            <a:custGeom>
              <a:avLst/>
              <a:gdLst>
                <a:gd name="T0" fmla="*/ 0 w 54"/>
                <a:gd name="T1" fmla="*/ 26 h 57"/>
                <a:gd name="T2" fmla="*/ 4 w 54"/>
                <a:gd name="T3" fmla="*/ 33 h 57"/>
                <a:gd name="T4" fmla="*/ 14 w 54"/>
                <a:gd name="T5" fmla="*/ 50 h 57"/>
                <a:gd name="T6" fmla="*/ 19 w 54"/>
                <a:gd name="T7" fmla="*/ 57 h 57"/>
                <a:gd name="T8" fmla="*/ 54 w 54"/>
                <a:gd name="T9" fmla="*/ 43 h 57"/>
                <a:gd name="T10" fmla="*/ 47 w 54"/>
                <a:gd name="T11" fmla="*/ 31 h 57"/>
                <a:gd name="T12" fmla="*/ 37 w 54"/>
                <a:gd name="T13" fmla="*/ 14 h 57"/>
                <a:gd name="T14" fmla="*/ 30 w 54"/>
                <a:gd name="T15" fmla="*/ 0 h 57"/>
                <a:gd name="T16" fmla="*/ 0 w 54"/>
                <a:gd name="T17" fmla="*/ 2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57">
                  <a:moveTo>
                    <a:pt x="0" y="26"/>
                  </a:moveTo>
                  <a:lnTo>
                    <a:pt x="4" y="33"/>
                  </a:lnTo>
                  <a:lnTo>
                    <a:pt x="14" y="50"/>
                  </a:lnTo>
                  <a:lnTo>
                    <a:pt x="19" y="57"/>
                  </a:lnTo>
                  <a:lnTo>
                    <a:pt x="54" y="43"/>
                  </a:lnTo>
                  <a:lnTo>
                    <a:pt x="47" y="31"/>
                  </a:lnTo>
                  <a:lnTo>
                    <a:pt x="37" y="14"/>
                  </a:lnTo>
                  <a:lnTo>
                    <a:pt x="30" y="0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3" name="Freeform 310"/>
            <p:cNvSpPr/>
            <p:nvPr/>
          </p:nvSpPr>
          <p:spPr bwMode="auto">
            <a:xfrm>
              <a:off x="2954292" y="4668827"/>
              <a:ext cx="60720" cy="58551"/>
            </a:xfrm>
            <a:custGeom>
              <a:avLst/>
              <a:gdLst>
                <a:gd name="T0" fmla="*/ 0 w 56"/>
                <a:gd name="T1" fmla="*/ 35 h 54"/>
                <a:gd name="T2" fmla="*/ 7 w 56"/>
                <a:gd name="T3" fmla="*/ 40 h 54"/>
                <a:gd name="T4" fmla="*/ 26 w 56"/>
                <a:gd name="T5" fmla="*/ 50 h 54"/>
                <a:gd name="T6" fmla="*/ 30 w 56"/>
                <a:gd name="T7" fmla="*/ 54 h 54"/>
                <a:gd name="T8" fmla="*/ 56 w 56"/>
                <a:gd name="T9" fmla="*/ 24 h 54"/>
                <a:gd name="T10" fmla="*/ 45 w 56"/>
                <a:gd name="T11" fmla="*/ 17 h 54"/>
                <a:gd name="T12" fmla="*/ 26 w 56"/>
                <a:gd name="T13" fmla="*/ 7 h 54"/>
                <a:gd name="T14" fmla="*/ 14 w 56"/>
                <a:gd name="T15" fmla="*/ 0 h 54"/>
                <a:gd name="T16" fmla="*/ 0 w 56"/>
                <a:gd name="T1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4">
                  <a:moveTo>
                    <a:pt x="0" y="35"/>
                  </a:moveTo>
                  <a:lnTo>
                    <a:pt x="7" y="40"/>
                  </a:lnTo>
                  <a:lnTo>
                    <a:pt x="26" y="50"/>
                  </a:lnTo>
                  <a:lnTo>
                    <a:pt x="30" y="54"/>
                  </a:lnTo>
                  <a:lnTo>
                    <a:pt x="56" y="24"/>
                  </a:lnTo>
                  <a:lnTo>
                    <a:pt x="45" y="17"/>
                  </a:lnTo>
                  <a:lnTo>
                    <a:pt x="26" y="7"/>
                  </a:lnTo>
                  <a:lnTo>
                    <a:pt x="14" y="0"/>
                  </a:lnTo>
                  <a:lnTo>
                    <a:pt x="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4" name="Freeform 311"/>
            <p:cNvSpPr/>
            <p:nvPr/>
          </p:nvSpPr>
          <p:spPr bwMode="auto">
            <a:xfrm>
              <a:off x="3022602" y="4699187"/>
              <a:ext cx="54214" cy="44456"/>
            </a:xfrm>
            <a:custGeom>
              <a:avLst/>
              <a:gdLst>
                <a:gd name="T0" fmla="*/ 8 w 50"/>
                <a:gd name="T1" fmla="*/ 41 h 41"/>
                <a:gd name="T2" fmla="*/ 15 w 50"/>
                <a:gd name="T3" fmla="*/ 41 h 41"/>
                <a:gd name="T4" fmla="*/ 36 w 50"/>
                <a:gd name="T5" fmla="*/ 41 h 41"/>
                <a:gd name="T6" fmla="*/ 43 w 50"/>
                <a:gd name="T7" fmla="*/ 41 h 41"/>
                <a:gd name="T8" fmla="*/ 50 w 50"/>
                <a:gd name="T9" fmla="*/ 0 h 41"/>
                <a:gd name="T10" fmla="*/ 36 w 50"/>
                <a:gd name="T11" fmla="*/ 0 h 41"/>
                <a:gd name="T12" fmla="*/ 15 w 50"/>
                <a:gd name="T13" fmla="*/ 0 h 41"/>
                <a:gd name="T14" fmla="*/ 0 w 50"/>
                <a:gd name="T15" fmla="*/ 0 h 41"/>
                <a:gd name="T16" fmla="*/ 8 w 50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41">
                  <a:moveTo>
                    <a:pt x="8" y="41"/>
                  </a:moveTo>
                  <a:lnTo>
                    <a:pt x="15" y="41"/>
                  </a:lnTo>
                  <a:lnTo>
                    <a:pt x="36" y="41"/>
                  </a:lnTo>
                  <a:lnTo>
                    <a:pt x="43" y="41"/>
                  </a:lnTo>
                  <a:lnTo>
                    <a:pt x="50" y="0"/>
                  </a:lnTo>
                  <a:lnTo>
                    <a:pt x="36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5" name="Freeform 312"/>
            <p:cNvSpPr/>
            <p:nvPr/>
          </p:nvSpPr>
          <p:spPr bwMode="auto">
            <a:xfrm>
              <a:off x="3087659" y="4674248"/>
              <a:ext cx="60720" cy="58551"/>
            </a:xfrm>
            <a:custGeom>
              <a:avLst/>
              <a:gdLst>
                <a:gd name="T0" fmla="*/ 26 w 56"/>
                <a:gd name="T1" fmla="*/ 54 h 54"/>
                <a:gd name="T2" fmla="*/ 30 w 56"/>
                <a:gd name="T3" fmla="*/ 52 h 54"/>
                <a:gd name="T4" fmla="*/ 49 w 56"/>
                <a:gd name="T5" fmla="*/ 40 h 54"/>
                <a:gd name="T6" fmla="*/ 56 w 56"/>
                <a:gd name="T7" fmla="*/ 38 h 54"/>
                <a:gd name="T8" fmla="*/ 42 w 56"/>
                <a:gd name="T9" fmla="*/ 0 h 54"/>
                <a:gd name="T10" fmla="*/ 30 w 56"/>
                <a:gd name="T11" fmla="*/ 7 h 54"/>
                <a:gd name="T12" fmla="*/ 11 w 56"/>
                <a:gd name="T13" fmla="*/ 19 h 54"/>
                <a:gd name="T14" fmla="*/ 0 w 56"/>
                <a:gd name="T15" fmla="*/ 26 h 54"/>
                <a:gd name="T16" fmla="*/ 26 w 56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4">
                  <a:moveTo>
                    <a:pt x="26" y="54"/>
                  </a:moveTo>
                  <a:lnTo>
                    <a:pt x="30" y="52"/>
                  </a:lnTo>
                  <a:lnTo>
                    <a:pt x="49" y="40"/>
                  </a:lnTo>
                  <a:lnTo>
                    <a:pt x="56" y="38"/>
                  </a:lnTo>
                  <a:lnTo>
                    <a:pt x="42" y="0"/>
                  </a:lnTo>
                  <a:lnTo>
                    <a:pt x="30" y="7"/>
                  </a:lnTo>
                  <a:lnTo>
                    <a:pt x="11" y="19"/>
                  </a:lnTo>
                  <a:lnTo>
                    <a:pt x="0" y="26"/>
                  </a:lnTo>
                  <a:lnTo>
                    <a:pt x="26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6" name="Freeform 313"/>
            <p:cNvSpPr/>
            <p:nvPr/>
          </p:nvSpPr>
          <p:spPr bwMode="auto">
            <a:xfrm>
              <a:off x="3144042" y="4625456"/>
              <a:ext cx="58551" cy="58551"/>
            </a:xfrm>
            <a:custGeom>
              <a:avLst/>
              <a:gdLst>
                <a:gd name="T0" fmla="*/ 35 w 54"/>
                <a:gd name="T1" fmla="*/ 54 h 54"/>
                <a:gd name="T2" fmla="*/ 40 w 54"/>
                <a:gd name="T3" fmla="*/ 47 h 54"/>
                <a:gd name="T4" fmla="*/ 49 w 54"/>
                <a:gd name="T5" fmla="*/ 31 h 54"/>
                <a:gd name="T6" fmla="*/ 54 w 54"/>
                <a:gd name="T7" fmla="*/ 23 h 54"/>
                <a:gd name="T8" fmla="*/ 23 w 54"/>
                <a:gd name="T9" fmla="*/ 0 h 54"/>
                <a:gd name="T10" fmla="*/ 16 w 54"/>
                <a:gd name="T11" fmla="*/ 12 h 54"/>
                <a:gd name="T12" fmla="*/ 7 w 54"/>
                <a:gd name="T13" fmla="*/ 28 h 54"/>
                <a:gd name="T14" fmla="*/ 0 w 54"/>
                <a:gd name="T15" fmla="*/ 40 h 54"/>
                <a:gd name="T16" fmla="*/ 35 w 54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54">
                  <a:moveTo>
                    <a:pt x="35" y="54"/>
                  </a:moveTo>
                  <a:lnTo>
                    <a:pt x="40" y="47"/>
                  </a:lnTo>
                  <a:lnTo>
                    <a:pt x="49" y="31"/>
                  </a:lnTo>
                  <a:lnTo>
                    <a:pt x="54" y="23"/>
                  </a:lnTo>
                  <a:lnTo>
                    <a:pt x="23" y="0"/>
                  </a:lnTo>
                  <a:lnTo>
                    <a:pt x="16" y="12"/>
                  </a:lnTo>
                  <a:lnTo>
                    <a:pt x="7" y="28"/>
                  </a:lnTo>
                  <a:lnTo>
                    <a:pt x="0" y="40"/>
                  </a:lnTo>
                  <a:lnTo>
                    <a:pt x="35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7" name="Freeform 314"/>
            <p:cNvSpPr/>
            <p:nvPr/>
          </p:nvSpPr>
          <p:spPr bwMode="auto">
            <a:xfrm>
              <a:off x="3174402" y="4563651"/>
              <a:ext cx="43371" cy="50962"/>
            </a:xfrm>
            <a:custGeom>
              <a:avLst/>
              <a:gdLst>
                <a:gd name="T0" fmla="*/ 40 w 40"/>
                <a:gd name="T1" fmla="*/ 43 h 47"/>
                <a:gd name="T2" fmla="*/ 40 w 40"/>
                <a:gd name="T3" fmla="*/ 33 h 47"/>
                <a:gd name="T4" fmla="*/ 40 w 40"/>
                <a:gd name="T5" fmla="*/ 14 h 47"/>
                <a:gd name="T6" fmla="*/ 40 w 40"/>
                <a:gd name="T7" fmla="*/ 5 h 47"/>
                <a:gd name="T8" fmla="*/ 0 w 40"/>
                <a:gd name="T9" fmla="*/ 0 h 47"/>
                <a:gd name="T10" fmla="*/ 0 w 40"/>
                <a:gd name="T11" fmla="*/ 14 h 47"/>
                <a:gd name="T12" fmla="*/ 0 w 40"/>
                <a:gd name="T13" fmla="*/ 33 h 47"/>
                <a:gd name="T14" fmla="*/ 0 w 40"/>
                <a:gd name="T15" fmla="*/ 47 h 47"/>
                <a:gd name="T16" fmla="*/ 40 w 40"/>
                <a:gd name="T17" fmla="*/ 4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40" y="43"/>
                  </a:moveTo>
                  <a:lnTo>
                    <a:pt x="40" y="33"/>
                  </a:lnTo>
                  <a:lnTo>
                    <a:pt x="40" y="14"/>
                  </a:lnTo>
                  <a:lnTo>
                    <a:pt x="40" y="5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33"/>
                  </a:lnTo>
                  <a:lnTo>
                    <a:pt x="0" y="47"/>
                  </a:lnTo>
                  <a:lnTo>
                    <a:pt x="4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8" name="Freeform 315"/>
            <p:cNvSpPr/>
            <p:nvPr/>
          </p:nvSpPr>
          <p:spPr bwMode="auto">
            <a:xfrm>
              <a:off x="3148379" y="4492088"/>
              <a:ext cx="59636" cy="58551"/>
            </a:xfrm>
            <a:custGeom>
              <a:avLst/>
              <a:gdLst>
                <a:gd name="T0" fmla="*/ 55 w 55"/>
                <a:gd name="T1" fmla="*/ 31 h 54"/>
                <a:gd name="T2" fmla="*/ 52 w 55"/>
                <a:gd name="T3" fmla="*/ 24 h 54"/>
                <a:gd name="T4" fmla="*/ 40 w 55"/>
                <a:gd name="T5" fmla="*/ 7 h 54"/>
                <a:gd name="T6" fmla="*/ 38 w 55"/>
                <a:gd name="T7" fmla="*/ 0 h 54"/>
                <a:gd name="T8" fmla="*/ 0 w 55"/>
                <a:gd name="T9" fmla="*/ 14 h 54"/>
                <a:gd name="T10" fmla="*/ 7 w 55"/>
                <a:gd name="T11" fmla="*/ 26 h 54"/>
                <a:gd name="T12" fmla="*/ 17 w 55"/>
                <a:gd name="T13" fmla="*/ 42 h 54"/>
                <a:gd name="T14" fmla="*/ 24 w 55"/>
                <a:gd name="T15" fmla="*/ 54 h 54"/>
                <a:gd name="T16" fmla="*/ 55 w 55"/>
                <a:gd name="T1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54">
                  <a:moveTo>
                    <a:pt x="55" y="31"/>
                  </a:moveTo>
                  <a:lnTo>
                    <a:pt x="52" y="24"/>
                  </a:lnTo>
                  <a:lnTo>
                    <a:pt x="40" y="7"/>
                  </a:lnTo>
                  <a:lnTo>
                    <a:pt x="38" y="0"/>
                  </a:lnTo>
                  <a:lnTo>
                    <a:pt x="0" y="14"/>
                  </a:lnTo>
                  <a:lnTo>
                    <a:pt x="7" y="26"/>
                  </a:lnTo>
                  <a:lnTo>
                    <a:pt x="17" y="42"/>
                  </a:lnTo>
                  <a:lnTo>
                    <a:pt x="24" y="54"/>
                  </a:lnTo>
                  <a:lnTo>
                    <a:pt x="55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" name="Freeform 316"/>
            <p:cNvSpPr/>
            <p:nvPr/>
          </p:nvSpPr>
          <p:spPr bwMode="auto">
            <a:xfrm>
              <a:off x="3097418" y="4437874"/>
              <a:ext cx="61805" cy="59636"/>
            </a:xfrm>
            <a:custGeom>
              <a:avLst/>
              <a:gdLst>
                <a:gd name="T0" fmla="*/ 57 w 57"/>
                <a:gd name="T1" fmla="*/ 17 h 55"/>
                <a:gd name="T2" fmla="*/ 50 w 57"/>
                <a:gd name="T3" fmla="*/ 14 h 55"/>
                <a:gd name="T4" fmla="*/ 33 w 57"/>
                <a:gd name="T5" fmla="*/ 3 h 55"/>
                <a:gd name="T6" fmla="*/ 26 w 57"/>
                <a:gd name="T7" fmla="*/ 0 h 55"/>
                <a:gd name="T8" fmla="*/ 0 w 57"/>
                <a:gd name="T9" fmla="*/ 31 h 55"/>
                <a:gd name="T10" fmla="*/ 14 w 57"/>
                <a:gd name="T11" fmla="*/ 38 h 55"/>
                <a:gd name="T12" fmla="*/ 31 w 57"/>
                <a:gd name="T13" fmla="*/ 48 h 55"/>
                <a:gd name="T14" fmla="*/ 43 w 57"/>
                <a:gd name="T15" fmla="*/ 55 h 55"/>
                <a:gd name="T16" fmla="*/ 57 w 57"/>
                <a:gd name="T17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5">
                  <a:moveTo>
                    <a:pt x="57" y="17"/>
                  </a:moveTo>
                  <a:lnTo>
                    <a:pt x="50" y="14"/>
                  </a:lnTo>
                  <a:lnTo>
                    <a:pt x="33" y="3"/>
                  </a:lnTo>
                  <a:lnTo>
                    <a:pt x="26" y="0"/>
                  </a:lnTo>
                  <a:lnTo>
                    <a:pt x="0" y="31"/>
                  </a:lnTo>
                  <a:lnTo>
                    <a:pt x="14" y="38"/>
                  </a:lnTo>
                  <a:lnTo>
                    <a:pt x="31" y="48"/>
                  </a:lnTo>
                  <a:lnTo>
                    <a:pt x="43" y="55"/>
                  </a:lnTo>
                  <a:lnTo>
                    <a:pt x="57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0" name="Freeform 317"/>
            <p:cNvSpPr>
              <a:spLocks noEditPoints="1"/>
            </p:cNvSpPr>
            <p:nvPr/>
          </p:nvSpPr>
          <p:spPr bwMode="auto">
            <a:xfrm>
              <a:off x="2926101" y="4448717"/>
              <a:ext cx="263481" cy="266734"/>
            </a:xfrm>
            <a:custGeom>
              <a:avLst/>
              <a:gdLst>
                <a:gd name="T0" fmla="*/ 51 w 103"/>
                <a:gd name="T1" fmla="*/ 104 h 104"/>
                <a:gd name="T2" fmla="*/ 0 w 103"/>
                <a:gd name="T3" fmla="*/ 52 h 104"/>
                <a:gd name="T4" fmla="*/ 51 w 103"/>
                <a:gd name="T5" fmla="*/ 0 h 104"/>
                <a:gd name="T6" fmla="*/ 103 w 103"/>
                <a:gd name="T7" fmla="*/ 52 h 104"/>
                <a:gd name="T8" fmla="*/ 51 w 103"/>
                <a:gd name="T9" fmla="*/ 104 h 104"/>
                <a:gd name="T10" fmla="*/ 51 w 103"/>
                <a:gd name="T11" fmla="*/ 16 h 104"/>
                <a:gd name="T12" fmla="*/ 15 w 103"/>
                <a:gd name="T13" fmla="*/ 52 h 104"/>
                <a:gd name="T14" fmla="*/ 51 w 103"/>
                <a:gd name="T15" fmla="*/ 89 h 104"/>
                <a:gd name="T16" fmla="*/ 87 w 103"/>
                <a:gd name="T17" fmla="*/ 52 h 104"/>
                <a:gd name="T18" fmla="*/ 51 w 103"/>
                <a:gd name="T19" fmla="*/ 1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104">
                  <a:moveTo>
                    <a:pt x="51" y="104"/>
                  </a:moveTo>
                  <a:cubicBezTo>
                    <a:pt x="23" y="104"/>
                    <a:pt x="0" y="81"/>
                    <a:pt x="0" y="52"/>
                  </a:cubicBezTo>
                  <a:cubicBezTo>
                    <a:pt x="0" y="24"/>
                    <a:pt x="23" y="0"/>
                    <a:pt x="51" y="0"/>
                  </a:cubicBezTo>
                  <a:cubicBezTo>
                    <a:pt x="80" y="0"/>
                    <a:pt x="103" y="24"/>
                    <a:pt x="103" y="52"/>
                  </a:cubicBezTo>
                  <a:cubicBezTo>
                    <a:pt x="103" y="81"/>
                    <a:pt x="80" y="104"/>
                    <a:pt x="51" y="104"/>
                  </a:cubicBezTo>
                  <a:close/>
                  <a:moveTo>
                    <a:pt x="51" y="16"/>
                  </a:moveTo>
                  <a:cubicBezTo>
                    <a:pt x="31" y="16"/>
                    <a:pt x="15" y="32"/>
                    <a:pt x="15" y="52"/>
                  </a:cubicBezTo>
                  <a:cubicBezTo>
                    <a:pt x="15" y="73"/>
                    <a:pt x="31" y="89"/>
                    <a:pt x="51" y="89"/>
                  </a:cubicBezTo>
                  <a:cubicBezTo>
                    <a:pt x="71" y="89"/>
                    <a:pt x="87" y="73"/>
                    <a:pt x="87" y="52"/>
                  </a:cubicBezTo>
                  <a:cubicBezTo>
                    <a:pt x="87" y="32"/>
                    <a:pt x="71" y="16"/>
                    <a:pt x="5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1" name="Oval 318"/>
            <p:cNvSpPr>
              <a:spLocks noChangeArrowheads="1"/>
            </p:cNvSpPr>
            <p:nvPr/>
          </p:nvSpPr>
          <p:spPr bwMode="auto">
            <a:xfrm>
              <a:off x="2999832" y="4525702"/>
              <a:ext cx="112766" cy="1127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6508611" y="4751919"/>
            <a:ext cx="429539" cy="292455"/>
            <a:chOff x="4895160" y="4287159"/>
            <a:chExt cx="571418" cy="389258"/>
          </a:xfrm>
          <a:solidFill>
            <a:schemeClr val="bg1"/>
          </a:solidFill>
        </p:grpSpPr>
        <p:sp>
          <p:nvSpPr>
            <p:cNvPr id="123" name="Freeform 327"/>
            <p:cNvSpPr>
              <a:spLocks noEditPoints="1"/>
            </p:cNvSpPr>
            <p:nvPr/>
          </p:nvSpPr>
          <p:spPr bwMode="auto">
            <a:xfrm>
              <a:off x="4895160" y="4287159"/>
              <a:ext cx="438051" cy="389258"/>
            </a:xfrm>
            <a:custGeom>
              <a:avLst/>
              <a:gdLst>
                <a:gd name="T0" fmla="*/ 166 w 171"/>
                <a:gd name="T1" fmla="*/ 0 h 152"/>
                <a:gd name="T2" fmla="*/ 5 w 171"/>
                <a:gd name="T3" fmla="*/ 0 h 152"/>
                <a:gd name="T4" fmla="*/ 0 w 171"/>
                <a:gd name="T5" fmla="*/ 5 h 152"/>
                <a:gd name="T6" fmla="*/ 0 w 171"/>
                <a:gd name="T7" fmla="*/ 146 h 152"/>
                <a:gd name="T8" fmla="*/ 5 w 171"/>
                <a:gd name="T9" fmla="*/ 152 h 152"/>
                <a:gd name="T10" fmla="*/ 166 w 171"/>
                <a:gd name="T11" fmla="*/ 152 h 152"/>
                <a:gd name="T12" fmla="*/ 171 w 171"/>
                <a:gd name="T13" fmla="*/ 146 h 152"/>
                <a:gd name="T14" fmla="*/ 171 w 171"/>
                <a:gd name="T15" fmla="*/ 5 h 152"/>
                <a:gd name="T16" fmla="*/ 166 w 171"/>
                <a:gd name="T17" fmla="*/ 0 h 152"/>
                <a:gd name="T18" fmla="*/ 132 w 171"/>
                <a:gd name="T19" fmla="*/ 12 h 152"/>
                <a:gd name="T20" fmla="*/ 139 w 171"/>
                <a:gd name="T21" fmla="*/ 19 h 152"/>
                <a:gd name="T22" fmla="*/ 132 w 171"/>
                <a:gd name="T23" fmla="*/ 26 h 152"/>
                <a:gd name="T24" fmla="*/ 124 w 171"/>
                <a:gd name="T25" fmla="*/ 19 h 152"/>
                <a:gd name="T26" fmla="*/ 132 w 171"/>
                <a:gd name="T27" fmla="*/ 12 h 152"/>
                <a:gd name="T28" fmla="*/ 110 w 171"/>
                <a:gd name="T29" fmla="*/ 12 h 152"/>
                <a:gd name="T30" fmla="*/ 118 w 171"/>
                <a:gd name="T31" fmla="*/ 19 h 152"/>
                <a:gd name="T32" fmla="*/ 110 w 171"/>
                <a:gd name="T33" fmla="*/ 26 h 152"/>
                <a:gd name="T34" fmla="*/ 103 w 171"/>
                <a:gd name="T35" fmla="*/ 19 h 152"/>
                <a:gd name="T36" fmla="*/ 110 w 171"/>
                <a:gd name="T37" fmla="*/ 12 h 152"/>
                <a:gd name="T38" fmla="*/ 160 w 171"/>
                <a:gd name="T39" fmla="*/ 141 h 152"/>
                <a:gd name="T40" fmla="*/ 11 w 171"/>
                <a:gd name="T41" fmla="*/ 141 h 152"/>
                <a:gd name="T42" fmla="*/ 11 w 171"/>
                <a:gd name="T43" fmla="*/ 38 h 152"/>
                <a:gd name="T44" fmla="*/ 160 w 171"/>
                <a:gd name="T45" fmla="*/ 38 h 152"/>
                <a:gd name="T46" fmla="*/ 160 w 171"/>
                <a:gd name="T47" fmla="*/ 141 h 152"/>
                <a:gd name="T48" fmla="*/ 153 w 171"/>
                <a:gd name="T49" fmla="*/ 26 h 152"/>
                <a:gd name="T50" fmla="*/ 146 w 171"/>
                <a:gd name="T51" fmla="*/ 19 h 152"/>
                <a:gd name="T52" fmla="*/ 153 w 171"/>
                <a:gd name="T53" fmla="*/ 12 h 152"/>
                <a:gd name="T54" fmla="*/ 160 w 171"/>
                <a:gd name="T55" fmla="*/ 19 h 152"/>
                <a:gd name="T56" fmla="*/ 153 w 171"/>
                <a:gd name="T57" fmla="*/ 2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1" h="152">
                  <a:moveTo>
                    <a:pt x="16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9"/>
                    <a:pt x="2" y="152"/>
                    <a:pt x="5" y="152"/>
                  </a:cubicBezTo>
                  <a:cubicBezTo>
                    <a:pt x="166" y="152"/>
                    <a:pt x="166" y="152"/>
                    <a:pt x="166" y="152"/>
                  </a:cubicBezTo>
                  <a:cubicBezTo>
                    <a:pt x="169" y="152"/>
                    <a:pt x="171" y="149"/>
                    <a:pt x="171" y="146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2"/>
                    <a:pt x="169" y="0"/>
                    <a:pt x="166" y="0"/>
                  </a:cubicBezTo>
                  <a:close/>
                  <a:moveTo>
                    <a:pt x="132" y="12"/>
                  </a:moveTo>
                  <a:cubicBezTo>
                    <a:pt x="136" y="12"/>
                    <a:pt x="139" y="15"/>
                    <a:pt x="139" y="19"/>
                  </a:cubicBezTo>
                  <a:cubicBezTo>
                    <a:pt x="139" y="23"/>
                    <a:pt x="136" y="26"/>
                    <a:pt x="132" y="26"/>
                  </a:cubicBezTo>
                  <a:cubicBezTo>
                    <a:pt x="128" y="26"/>
                    <a:pt x="124" y="23"/>
                    <a:pt x="124" y="19"/>
                  </a:cubicBezTo>
                  <a:cubicBezTo>
                    <a:pt x="124" y="15"/>
                    <a:pt x="128" y="12"/>
                    <a:pt x="132" y="12"/>
                  </a:cubicBezTo>
                  <a:close/>
                  <a:moveTo>
                    <a:pt x="110" y="12"/>
                  </a:moveTo>
                  <a:cubicBezTo>
                    <a:pt x="114" y="12"/>
                    <a:pt x="118" y="15"/>
                    <a:pt x="118" y="19"/>
                  </a:cubicBezTo>
                  <a:cubicBezTo>
                    <a:pt x="118" y="23"/>
                    <a:pt x="114" y="26"/>
                    <a:pt x="110" y="26"/>
                  </a:cubicBezTo>
                  <a:cubicBezTo>
                    <a:pt x="106" y="26"/>
                    <a:pt x="103" y="23"/>
                    <a:pt x="103" y="19"/>
                  </a:cubicBezTo>
                  <a:cubicBezTo>
                    <a:pt x="103" y="15"/>
                    <a:pt x="106" y="12"/>
                    <a:pt x="110" y="12"/>
                  </a:cubicBezTo>
                  <a:close/>
                  <a:moveTo>
                    <a:pt x="160" y="141"/>
                  </a:moveTo>
                  <a:cubicBezTo>
                    <a:pt x="11" y="141"/>
                    <a:pt x="11" y="141"/>
                    <a:pt x="11" y="141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60" y="38"/>
                    <a:pt x="160" y="38"/>
                    <a:pt x="160" y="38"/>
                  </a:cubicBezTo>
                  <a:lnTo>
                    <a:pt x="160" y="141"/>
                  </a:lnTo>
                  <a:close/>
                  <a:moveTo>
                    <a:pt x="153" y="26"/>
                  </a:moveTo>
                  <a:cubicBezTo>
                    <a:pt x="149" y="26"/>
                    <a:pt x="146" y="23"/>
                    <a:pt x="146" y="19"/>
                  </a:cubicBezTo>
                  <a:cubicBezTo>
                    <a:pt x="146" y="15"/>
                    <a:pt x="149" y="12"/>
                    <a:pt x="153" y="12"/>
                  </a:cubicBezTo>
                  <a:cubicBezTo>
                    <a:pt x="157" y="12"/>
                    <a:pt x="160" y="15"/>
                    <a:pt x="160" y="19"/>
                  </a:cubicBezTo>
                  <a:cubicBezTo>
                    <a:pt x="160" y="23"/>
                    <a:pt x="157" y="26"/>
                    <a:pt x="15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4" name="Rectangle 328"/>
            <p:cNvSpPr>
              <a:spLocks noChangeArrowheads="1"/>
            </p:cNvSpPr>
            <p:nvPr/>
          </p:nvSpPr>
          <p:spPr bwMode="auto">
            <a:xfrm>
              <a:off x="4953712" y="4417273"/>
              <a:ext cx="315527" cy="5963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5" name="Rectangle 329"/>
            <p:cNvSpPr>
              <a:spLocks noChangeArrowheads="1"/>
            </p:cNvSpPr>
            <p:nvPr/>
          </p:nvSpPr>
          <p:spPr bwMode="auto">
            <a:xfrm>
              <a:off x="4953712" y="4501847"/>
              <a:ext cx="99754" cy="1051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6" name="Rectangle 330"/>
            <p:cNvSpPr>
              <a:spLocks noChangeArrowheads="1"/>
            </p:cNvSpPr>
            <p:nvPr/>
          </p:nvSpPr>
          <p:spPr bwMode="auto">
            <a:xfrm>
              <a:off x="5071899" y="4505100"/>
              <a:ext cx="107344" cy="130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7" name="Rectangle 331"/>
            <p:cNvSpPr>
              <a:spLocks noChangeArrowheads="1"/>
            </p:cNvSpPr>
            <p:nvPr/>
          </p:nvSpPr>
          <p:spPr bwMode="auto">
            <a:xfrm>
              <a:off x="5071899" y="4548471"/>
              <a:ext cx="107344" cy="130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8" name="Rectangle 332"/>
            <p:cNvSpPr>
              <a:spLocks noChangeArrowheads="1"/>
            </p:cNvSpPr>
            <p:nvPr/>
          </p:nvSpPr>
          <p:spPr bwMode="auto">
            <a:xfrm>
              <a:off x="5071899" y="4589674"/>
              <a:ext cx="107344" cy="1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9" name="Freeform 333"/>
            <p:cNvSpPr/>
            <p:nvPr/>
          </p:nvSpPr>
          <p:spPr bwMode="auto">
            <a:xfrm>
              <a:off x="5225867" y="4569073"/>
              <a:ext cx="40119" cy="41203"/>
            </a:xfrm>
            <a:custGeom>
              <a:avLst/>
              <a:gdLst>
                <a:gd name="T0" fmla="*/ 11 w 37"/>
                <a:gd name="T1" fmla="*/ 0 h 38"/>
                <a:gd name="T2" fmla="*/ 11 w 37"/>
                <a:gd name="T3" fmla="*/ 2 h 38"/>
                <a:gd name="T4" fmla="*/ 0 w 37"/>
                <a:gd name="T5" fmla="*/ 38 h 38"/>
                <a:gd name="T6" fmla="*/ 35 w 37"/>
                <a:gd name="T7" fmla="*/ 26 h 38"/>
                <a:gd name="T8" fmla="*/ 37 w 37"/>
                <a:gd name="T9" fmla="*/ 26 h 38"/>
                <a:gd name="T10" fmla="*/ 11 w 37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11" y="0"/>
                  </a:moveTo>
                  <a:lnTo>
                    <a:pt x="11" y="2"/>
                  </a:lnTo>
                  <a:lnTo>
                    <a:pt x="0" y="38"/>
                  </a:lnTo>
                  <a:lnTo>
                    <a:pt x="35" y="26"/>
                  </a:lnTo>
                  <a:lnTo>
                    <a:pt x="37" y="26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0" name="Freeform 334"/>
            <p:cNvSpPr/>
            <p:nvPr/>
          </p:nvSpPr>
          <p:spPr bwMode="auto">
            <a:xfrm>
              <a:off x="5389594" y="4366311"/>
              <a:ext cx="76984" cy="79153"/>
            </a:xfrm>
            <a:custGeom>
              <a:avLst/>
              <a:gdLst>
                <a:gd name="T0" fmla="*/ 23 w 30"/>
                <a:gd name="T1" fmla="*/ 31 h 31"/>
                <a:gd name="T2" fmla="*/ 28 w 30"/>
                <a:gd name="T3" fmla="*/ 25 h 31"/>
                <a:gd name="T4" fmla="*/ 28 w 30"/>
                <a:gd name="T5" fmla="*/ 18 h 31"/>
                <a:gd name="T6" fmla="*/ 13 w 30"/>
                <a:gd name="T7" fmla="*/ 2 h 31"/>
                <a:gd name="T8" fmla="*/ 6 w 30"/>
                <a:gd name="T9" fmla="*/ 2 h 31"/>
                <a:gd name="T10" fmla="*/ 0 w 30"/>
                <a:gd name="T11" fmla="*/ 8 h 31"/>
                <a:gd name="T12" fmla="*/ 23 w 30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1">
                  <a:moveTo>
                    <a:pt x="23" y="31"/>
                  </a:moveTo>
                  <a:cubicBezTo>
                    <a:pt x="28" y="25"/>
                    <a:pt x="28" y="25"/>
                    <a:pt x="28" y="25"/>
                  </a:cubicBezTo>
                  <a:cubicBezTo>
                    <a:pt x="30" y="23"/>
                    <a:pt x="30" y="20"/>
                    <a:pt x="28" y="18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1" y="0"/>
                    <a:pt x="8" y="0"/>
                    <a:pt x="6" y="2"/>
                  </a:cubicBezTo>
                  <a:cubicBezTo>
                    <a:pt x="0" y="8"/>
                    <a:pt x="0" y="8"/>
                    <a:pt x="0" y="8"/>
                  </a:cubicBezTo>
                  <a:lnTo>
                    <a:pt x="23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1" name="Freeform 335"/>
            <p:cNvSpPr/>
            <p:nvPr/>
          </p:nvSpPr>
          <p:spPr bwMode="auto">
            <a:xfrm>
              <a:off x="5258396" y="4394503"/>
              <a:ext cx="182160" cy="182160"/>
            </a:xfrm>
            <a:custGeom>
              <a:avLst/>
              <a:gdLst>
                <a:gd name="T0" fmla="*/ 49 w 71"/>
                <a:gd name="T1" fmla="*/ 0 h 71"/>
                <a:gd name="T2" fmla="*/ 48 w 71"/>
                <a:gd name="T3" fmla="*/ 0 h 71"/>
                <a:gd name="T4" fmla="*/ 2 w 71"/>
                <a:gd name="T5" fmla="*/ 47 h 71"/>
                <a:gd name="T6" fmla="*/ 2 w 71"/>
                <a:gd name="T7" fmla="*/ 54 h 71"/>
                <a:gd name="T8" fmla="*/ 2 w 71"/>
                <a:gd name="T9" fmla="*/ 55 h 71"/>
                <a:gd name="T10" fmla="*/ 8 w 71"/>
                <a:gd name="T11" fmla="*/ 56 h 71"/>
                <a:gd name="T12" fmla="*/ 9 w 71"/>
                <a:gd name="T13" fmla="*/ 62 h 71"/>
                <a:gd name="T14" fmla="*/ 9 w 71"/>
                <a:gd name="T15" fmla="*/ 62 h 71"/>
                <a:gd name="T16" fmla="*/ 15 w 71"/>
                <a:gd name="T17" fmla="*/ 63 h 71"/>
                <a:gd name="T18" fmla="*/ 16 w 71"/>
                <a:gd name="T19" fmla="*/ 69 h 71"/>
                <a:gd name="T20" fmla="*/ 17 w 71"/>
                <a:gd name="T21" fmla="*/ 69 h 71"/>
                <a:gd name="T22" fmla="*/ 24 w 71"/>
                <a:gd name="T23" fmla="*/ 69 h 71"/>
                <a:gd name="T24" fmla="*/ 71 w 71"/>
                <a:gd name="T25" fmla="*/ 23 h 71"/>
                <a:gd name="T26" fmla="*/ 71 w 71"/>
                <a:gd name="T27" fmla="*/ 22 h 71"/>
                <a:gd name="T28" fmla="*/ 49 w 71"/>
                <a:gd name="T2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71">
                  <a:moveTo>
                    <a:pt x="49" y="0"/>
                  </a:moveTo>
                  <a:cubicBezTo>
                    <a:pt x="49" y="0"/>
                    <a:pt x="48" y="0"/>
                    <a:pt x="48" y="0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0" y="49"/>
                    <a:pt x="0" y="52"/>
                    <a:pt x="2" y="54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4" y="56"/>
                    <a:pt x="6" y="57"/>
                    <a:pt x="8" y="56"/>
                  </a:cubicBezTo>
                  <a:cubicBezTo>
                    <a:pt x="7" y="58"/>
                    <a:pt x="7" y="60"/>
                    <a:pt x="9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1" y="64"/>
                    <a:pt x="13" y="64"/>
                    <a:pt x="15" y="63"/>
                  </a:cubicBezTo>
                  <a:cubicBezTo>
                    <a:pt x="14" y="65"/>
                    <a:pt x="15" y="67"/>
                    <a:pt x="16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9" y="71"/>
                    <a:pt x="22" y="71"/>
                    <a:pt x="24" y="69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3"/>
                    <a:pt x="71" y="22"/>
                    <a:pt x="71" y="22"/>
                  </a:cubicBezTo>
                  <a:lnTo>
                    <a:pt x="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32" name="组合 131"/>
          <p:cNvGrpSpPr/>
          <p:nvPr/>
        </p:nvGrpSpPr>
        <p:grpSpPr>
          <a:xfrm>
            <a:off x="8617735" y="4720962"/>
            <a:ext cx="371669" cy="354368"/>
            <a:chOff x="8145843" y="5425657"/>
            <a:chExt cx="494435" cy="471664"/>
          </a:xfrm>
          <a:solidFill>
            <a:schemeClr val="bg1"/>
          </a:solidFill>
        </p:grpSpPr>
        <p:sp>
          <p:nvSpPr>
            <p:cNvPr id="133" name="Freeform 850"/>
            <p:cNvSpPr/>
            <p:nvPr/>
          </p:nvSpPr>
          <p:spPr bwMode="auto">
            <a:xfrm>
              <a:off x="8294391" y="5425657"/>
              <a:ext cx="89996" cy="101923"/>
            </a:xfrm>
            <a:custGeom>
              <a:avLst/>
              <a:gdLst>
                <a:gd name="T0" fmla="*/ 9 w 35"/>
                <a:gd name="T1" fmla="*/ 35 h 40"/>
                <a:gd name="T2" fmla="*/ 5 w 35"/>
                <a:gd name="T3" fmla="*/ 13 h 40"/>
                <a:gd name="T4" fmla="*/ 27 w 35"/>
                <a:gd name="T5" fmla="*/ 4 h 40"/>
                <a:gd name="T6" fmla="*/ 30 w 35"/>
                <a:gd name="T7" fmla="*/ 27 h 40"/>
                <a:gd name="T8" fmla="*/ 9 w 35"/>
                <a:gd name="T9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0">
                  <a:moveTo>
                    <a:pt x="9" y="35"/>
                  </a:moveTo>
                  <a:cubicBezTo>
                    <a:pt x="2" y="31"/>
                    <a:pt x="0" y="21"/>
                    <a:pt x="5" y="13"/>
                  </a:cubicBezTo>
                  <a:cubicBezTo>
                    <a:pt x="10" y="4"/>
                    <a:pt x="20" y="0"/>
                    <a:pt x="27" y="4"/>
                  </a:cubicBezTo>
                  <a:cubicBezTo>
                    <a:pt x="34" y="8"/>
                    <a:pt x="35" y="19"/>
                    <a:pt x="30" y="27"/>
                  </a:cubicBezTo>
                  <a:cubicBezTo>
                    <a:pt x="25" y="36"/>
                    <a:pt x="16" y="40"/>
                    <a:pt x="9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4" name="Freeform 851"/>
            <p:cNvSpPr/>
            <p:nvPr/>
          </p:nvSpPr>
          <p:spPr bwMode="auto">
            <a:xfrm>
              <a:off x="8145843" y="5499388"/>
              <a:ext cx="489012" cy="397933"/>
            </a:xfrm>
            <a:custGeom>
              <a:avLst/>
              <a:gdLst>
                <a:gd name="T0" fmla="*/ 3 w 191"/>
                <a:gd name="T1" fmla="*/ 12 h 155"/>
                <a:gd name="T2" fmla="*/ 4 w 191"/>
                <a:gd name="T3" fmla="*/ 12 h 155"/>
                <a:gd name="T4" fmla="*/ 10 w 191"/>
                <a:gd name="T5" fmla="*/ 10 h 155"/>
                <a:gd name="T6" fmla="*/ 35 w 191"/>
                <a:gd name="T7" fmla="*/ 1 h 155"/>
                <a:gd name="T8" fmla="*/ 58 w 191"/>
                <a:gd name="T9" fmla="*/ 6 h 155"/>
                <a:gd name="T10" fmla="*/ 52 w 191"/>
                <a:gd name="T11" fmla="*/ 9 h 155"/>
                <a:gd name="T12" fmla="*/ 50 w 191"/>
                <a:gd name="T13" fmla="*/ 19 h 155"/>
                <a:gd name="T14" fmla="*/ 60 w 191"/>
                <a:gd name="T15" fmla="*/ 14 h 155"/>
                <a:gd name="T16" fmla="*/ 64 w 191"/>
                <a:gd name="T17" fmla="*/ 7 h 155"/>
                <a:gd name="T18" fmla="*/ 65 w 191"/>
                <a:gd name="T19" fmla="*/ 15 h 155"/>
                <a:gd name="T20" fmla="*/ 53 w 191"/>
                <a:gd name="T21" fmla="*/ 41 h 155"/>
                <a:gd name="T22" fmla="*/ 65 w 191"/>
                <a:gd name="T23" fmla="*/ 20 h 155"/>
                <a:gd name="T24" fmla="*/ 70 w 191"/>
                <a:gd name="T25" fmla="*/ 19 h 155"/>
                <a:gd name="T26" fmla="*/ 75 w 191"/>
                <a:gd name="T27" fmla="*/ 50 h 155"/>
                <a:gd name="T28" fmla="*/ 95 w 191"/>
                <a:gd name="T29" fmla="*/ 63 h 155"/>
                <a:gd name="T30" fmla="*/ 130 w 191"/>
                <a:gd name="T31" fmla="*/ 35 h 155"/>
                <a:gd name="T32" fmla="*/ 191 w 191"/>
                <a:gd name="T33" fmla="*/ 79 h 155"/>
                <a:gd name="T34" fmla="*/ 183 w 191"/>
                <a:gd name="T35" fmla="*/ 81 h 155"/>
                <a:gd name="T36" fmla="*/ 92 w 191"/>
                <a:gd name="T37" fmla="*/ 81 h 155"/>
                <a:gd name="T38" fmla="*/ 77 w 191"/>
                <a:gd name="T39" fmla="*/ 79 h 155"/>
                <a:gd name="T40" fmla="*/ 71 w 191"/>
                <a:gd name="T41" fmla="*/ 71 h 155"/>
                <a:gd name="T42" fmla="*/ 61 w 191"/>
                <a:gd name="T43" fmla="*/ 63 h 155"/>
                <a:gd name="T44" fmla="*/ 61 w 191"/>
                <a:gd name="T45" fmla="*/ 63 h 155"/>
                <a:gd name="T46" fmla="*/ 61 w 191"/>
                <a:gd name="T47" fmla="*/ 63 h 155"/>
                <a:gd name="T48" fmla="*/ 57 w 191"/>
                <a:gd name="T49" fmla="*/ 57 h 155"/>
                <a:gd name="T50" fmla="*/ 57 w 191"/>
                <a:gd name="T51" fmla="*/ 55 h 155"/>
                <a:gd name="T52" fmla="*/ 56 w 191"/>
                <a:gd name="T53" fmla="*/ 50 h 155"/>
                <a:gd name="T54" fmla="*/ 60 w 191"/>
                <a:gd name="T55" fmla="*/ 94 h 155"/>
                <a:gd name="T56" fmla="*/ 46 w 191"/>
                <a:gd name="T57" fmla="*/ 155 h 155"/>
                <a:gd name="T58" fmla="*/ 41 w 191"/>
                <a:gd name="T59" fmla="*/ 105 h 155"/>
                <a:gd name="T60" fmla="*/ 40 w 191"/>
                <a:gd name="T61" fmla="*/ 104 h 155"/>
                <a:gd name="T62" fmla="*/ 32 w 191"/>
                <a:gd name="T63" fmla="*/ 87 h 155"/>
                <a:gd name="T64" fmla="*/ 5 w 191"/>
                <a:gd name="T65" fmla="*/ 152 h 155"/>
                <a:gd name="T66" fmla="*/ 2 w 191"/>
                <a:gd name="T67" fmla="*/ 66 h 155"/>
                <a:gd name="T68" fmla="*/ 15 w 191"/>
                <a:gd name="T69" fmla="*/ 40 h 155"/>
                <a:gd name="T70" fmla="*/ 1 w 191"/>
                <a:gd name="T71" fmla="*/ 29 h 155"/>
                <a:gd name="T72" fmla="*/ 0 w 191"/>
                <a:gd name="T73" fmla="*/ 28 h 155"/>
                <a:gd name="T74" fmla="*/ 3 w 191"/>
                <a:gd name="T75" fmla="*/ 1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1" h="155">
                  <a:moveTo>
                    <a:pt x="3" y="12"/>
                  </a:move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7" y="0"/>
                    <a:pt x="44" y="0"/>
                    <a:pt x="46" y="1"/>
                  </a:cubicBezTo>
                  <a:cubicBezTo>
                    <a:pt x="51" y="2"/>
                    <a:pt x="54" y="4"/>
                    <a:pt x="58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9" y="19"/>
                    <a:pt x="70" y="19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82" y="55"/>
                    <a:pt x="82" y="55"/>
                    <a:pt x="82" y="55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2" y="33"/>
                    <a:pt x="136" y="33"/>
                    <a:pt x="138" y="35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0" y="80"/>
                    <a:pt x="189" y="81"/>
                    <a:pt x="187" y="81"/>
                  </a:cubicBezTo>
                  <a:cubicBezTo>
                    <a:pt x="183" y="81"/>
                    <a:pt x="183" y="81"/>
                    <a:pt x="183" y="81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79" y="81"/>
                    <a:pt x="78" y="80"/>
                    <a:pt x="77" y="79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53" y="50"/>
                    <a:pt x="59" y="59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4" y="56"/>
                    <a:pt x="51" y="63"/>
                    <a:pt x="49" y="71"/>
                  </a:cubicBezTo>
                  <a:cubicBezTo>
                    <a:pt x="51" y="76"/>
                    <a:pt x="55" y="85"/>
                    <a:pt x="60" y="94"/>
                  </a:cubicBezTo>
                  <a:cubicBezTo>
                    <a:pt x="65" y="120"/>
                    <a:pt x="64" y="137"/>
                    <a:pt x="65" y="154"/>
                  </a:cubicBezTo>
                  <a:cubicBezTo>
                    <a:pt x="46" y="155"/>
                    <a:pt x="46" y="155"/>
                    <a:pt x="46" y="155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35" y="94"/>
                    <a:pt x="35" y="94"/>
                    <a:pt x="35" y="94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1" y="106"/>
                    <a:pt x="28" y="136"/>
                    <a:pt x="25" y="154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8" y="124"/>
                    <a:pt x="10" y="98"/>
                    <a:pt x="11" y="70"/>
                  </a:cubicBezTo>
                  <a:cubicBezTo>
                    <a:pt x="8" y="69"/>
                    <a:pt x="5" y="67"/>
                    <a:pt x="2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6" y="57"/>
                    <a:pt x="11" y="49"/>
                    <a:pt x="15" y="4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3" y="8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5" name="Freeform 852"/>
            <p:cNvSpPr>
              <a:spLocks noEditPoints="1"/>
            </p:cNvSpPr>
            <p:nvPr/>
          </p:nvSpPr>
          <p:spPr bwMode="auto">
            <a:xfrm>
              <a:off x="8337762" y="5711908"/>
              <a:ext cx="302516" cy="176739"/>
            </a:xfrm>
            <a:custGeom>
              <a:avLst/>
              <a:gdLst>
                <a:gd name="T0" fmla="*/ 63 w 118"/>
                <a:gd name="T1" fmla="*/ 46 h 69"/>
                <a:gd name="T2" fmla="*/ 118 w 118"/>
                <a:gd name="T3" fmla="*/ 0 h 69"/>
                <a:gd name="T4" fmla="*/ 118 w 118"/>
                <a:gd name="T5" fmla="*/ 63 h 69"/>
                <a:gd name="T6" fmla="*/ 112 w 118"/>
                <a:gd name="T7" fmla="*/ 69 h 69"/>
                <a:gd name="T8" fmla="*/ 5 w 118"/>
                <a:gd name="T9" fmla="*/ 69 h 69"/>
                <a:gd name="T10" fmla="*/ 0 w 118"/>
                <a:gd name="T11" fmla="*/ 63 h 69"/>
                <a:gd name="T12" fmla="*/ 0 w 118"/>
                <a:gd name="T13" fmla="*/ 0 h 69"/>
                <a:gd name="T14" fmla="*/ 55 w 118"/>
                <a:gd name="T15" fmla="*/ 46 h 69"/>
                <a:gd name="T16" fmla="*/ 63 w 118"/>
                <a:gd name="T17" fmla="*/ 46 h 69"/>
                <a:gd name="T18" fmla="*/ 84 w 118"/>
                <a:gd name="T19" fmla="*/ 39 h 69"/>
                <a:gd name="T20" fmla="*/ 110 w 118"/>
                <a:gd name="T21" fmla="*/ 64 h 69"/>
                <a:gd name="T22" fmla="*/ 111 w 118"/>
                <a:gd name="T23" fmla="*/ 64 h 69"/>
                <a:gd name="T24" fmla="*/ 113 w 118"/>
                <a:gd name="T25" fmla="*/ 64 h 69"/>
                <a:gd name="T26" fmla="*/ 113 w 118"/>
                <a:gd name="T27" fmla="*/ 61 h 69"/>
                <a:gd name="T28" fmla="*/ 87 w 118"/>
                <a:gd name="T29" fmla="*/ 36 h 69"/>
                <a:gd name="T30" fmla="*/ 84 w 118"/>
                <a:gd name="T31" fmla="*/ 37 h 69"/>
                <a:gd name="T32" fmla="*/ 84 w 118"/>
                <a:gd name="T33" fmla="*/ 39 h 69"/>
                <a:gd name="T34" fmla="*/ 34 w 118"/>
                <a:gd name="T35" fmla="*/ 37 h 69"/>
                <a:gd name="T36" fmla="*/ 31 w 118"/>
                <a:gd name="T37" fmla="*/ 36 h 69"/>
                <a:gd name="T38" fmla="*/ 5 w 118"/>
                <a:gd name="T39" fmla="*/ 61 h 69"/>
                <a:gd name="T40" fmla="*/ 5 w 118"/>
                <a:gd name="T41" fmla="*/ 64 h 69"/>
                <a:gd name="T42" fmla="*/ 6 w 118"/>
                <a:gd name="T43" fmla="*/ 64 h 69"/>
                <a:gd name="T44" fmla="*/ 8 w 118"/>
                <a:gd name="T45" fmla="*/ 64 h 69"/>
                <a:gd name="T46" fmla="*/ 34 w 118"/>
                <a:gd name="T47" fmla="*/ 39 h 69"/>
                <a:gd name="T48" fmla="*/ 34 w 118"/>
                <a:gd name="T49" fmla="*/ 3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8" h="69">
                  <a:moveTo>
                    <a:pt x="63" y="46"/>
                  </a:moveTo>
                  <a:cubicBezTo>
                    <a:pt x="118" y="0"/>
                    <a:pt x="118" y="0"/>
                    <a:pt x="118" y="0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18" y="66"/>
                    <a:pt x="116" y="69"/>
                    <a:pt x="112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2" y="69"/>
                    <a:pt x="0" y="66"/>
                    <a:pt x="0" y="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7" y="47"/>
                    <a:pt x="61" y="47"/>
                    <a:pt x="63" y="46"/>
                  </a:cubicBezTo>
                  <a:close/>
                  <a:moveTo>
                    <a:pt x="84" y="39"/>
                  </a:moveTo>
                  <a:cubicBezTo>
                    <a:pt x="110" y="64"/>
                    <a:pt x="110" y="64"/>
                    <a:pt x="110" y="64"/>
                  </a:cubicBezTo>
                  <a:cubicBezTo>
                    <a:pt x="110" y="64"/>
                    <a:pt x="111" y="64"/>
                    <a:pt x="111" y="64"/>
                  </a:cubicBezTo>
                  <a:cubicBezTo>
                    <a:pt x="112" y="64"/>
                    <a:pt x="112" y="64"/>
                    <a:pt x="113" y="64"/>
                  </a:cubicBezTo>
                  <a:cubicBezTo>
                    <a:pt x="113" y="63"/>
                    <a:pt x="113" y="62"/>
                    <a:pt x="113" y="61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6" y="36"/>
                    <a:pt x="85" y="36"/>
                    <a:pt x="84" y="37"/>
                  </a:cubicBezTo>
                  <a:cubicBezTo>
                    <a:pt x="84" y="37"/>
                    <a:pt x="84" y="38"/>
                    <a:pt x="84" y="39"/>
                  </a:cubicBezTo>
                  <a:close/>
                  <a:moveTo>
                    <a:pt x="34" y="37"/>
                  </a:moveTo>
                  <a:cubicBezTo>
                    <a:pt x="33" y="36"/>
                    <a:pt x="32" y="36"/>
                    <a:pt x="31" y="36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4" y="62"/>
                    <a:pt x="4" y="63"/>
                    <a:pt x="5" y="64"/>
                  </a:cubicBezTo>
                  <a:cubicBezTo>
                    <a:pt x="5" y="64"/>
                    <a:pt x="6" y="64"/>
                    <a:pt x="6" y="64"/>
                  </a:cubicBezTo>
                  <a:cubicBezTo>
                    <a:pt x="7" y="64"/>
                    <a:pt x="7" y="64"/>
                    <a:pt x="8" y="6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8"/>
                    <a:pt x="34" y="37"/>
                    <a:pt x="34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6" name="Freeform 853"/>
            <p:cNvSpPr/>
            <p:nvPr/>
          </p:nvSpPr>
          <p:spPr bwMode="auto">
            <a:xfrm>
              <a:off x="8414746" y="5709740"/>
              <a:ext cx="169148" cy="43371"/>
            </a:xfrm>
            <a:custGeom>
              <a:avLst/>
              <a:gdLst>
                <a:gd name="T0" fmla="*/ 4 w 66"/>
                <a:gd name="T1" fmla="*/ 1 h 17"/>
                <a:gd name="T2" fmla="*/ 63 w 66"/>
                <a:gd name="T3" fmla="*/ 11 h 17"/>
                <a:gd name="T4" fmla="*/ 66 w 66"/>
                <a:gd name="T5" fmla="*/ 15 h 17"/>
                <a:gd name="T6" fmla="*/ 62 w 66"/>
                <a:gd name="T7" fmla="*/ 17 h 17"/>
                <a:gd name="T8" fmla="*/ 62 w 66"/>
                <a:gd name="T9" fmla="*/ 17 h 17"/>
                <a:gd name="T10" fmla="*/ 2 w 66"/>
                <a:gd name="T11" fmla="*/ 7 h 17"/>
                <a:gd name="T12" fmla="*/ 0 w 66"/>
                <a:gd name="T13" fmla="*/ 3 h 17"/>
                <a:gd name="T14" fmla="*/ 4 w 66"/>
                <a:gd name="T15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17">
                  <a:moveTo>
                    <a:pt x="4" y="1"/>
                  </a:moveTo>
                  <a:cubicBezTo>
                    <a:pt x="63" y="11"/>
                    <a:pt x="63" y="11"/>
                    <a:pt x="63" y="11"/>
                  </a:cubicBezTo>
                  <a:cubicBezTo>
                    <a:pt x="65" y="11"/>
                    <a:pt x="66" y="13"/>
                    <a:pt x="66" y="15"/>
                  </a:cubicBezTo>
                  <a:cubicBezTo>
                    <a:pt x="65" y="16"/>
                    <a:pt x="64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2"/>
                    <a:pt x="2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7" name="Freeform 854"/>
            <p:cNvSpPr/>
            <p:nvPr/>
          </p:nvSpPr>
          <p:spPr bwMode="auto">
            <a:xfrm>
              <a:off x="8407156" y="5743352"/>
              <a:ext cx="135536" cy="35782"/>
            </a:xfrm>
            <a:custGeom>
              <a:avLst/>
              <a:gdLst>
                <a:gd name="T0" fmla="*/ 1 w 53"/>
                <a:gd name="T1" fmla="*/ 3 h 14"/>
                <a:gd name="T2" fmla="*/ 4 w 53"/>
                <a:gd name="T3" fmla="*/ 0 h 14"/>
                <a:gd name="T4" fmla="*/ 50 w 53"/>
                <a:gd name="T5" fmla="*/ 8 h 14"/>
                <a:gd name="T6" fmla="*/ 53 w 53"/>
                <a:gd name="T7" fmla="*/ 12 h 14"/>
                <a:gd name="T8" fmla="*/ 50 w 53"/>
                <a:gd name="T9" fmla="*/ 14 h 14"/>
                <a:gd name="T10" fmla="*/ 49 w 53"/>
                <a:gd name="T11" fmla="*/ 14 h 14"/>
                <a:gd name="T12" fmla="*/ 3 w 53"/>
                <a:gd name="T13" fmla="*/ 7 h 14"/>
                <a:gd name="T14" fmla="*/ 1 w 53"/>
                <a:gd name="T1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4">
                  <a:moveTo>
                    <a:pt x="1" y="3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2" y="8"/>
                    <a:pt x="53" y="10"/>
                    <a:pt x="53" y="12"/>
                  </a:cubicBezTo>
                  <a:cubicBezTo>
                    <a:pt x="53" y="13"/>
                    <a:pt x="51" y="14"/>
                    <a:pt x="50" y="14"/>
                  </a:cubicBezTo>
                  <a:cubicBezTo>
                    <a:pt x="50" y="14"/>
                    <a:pt x="49" y="14"/>
                    <a:pt x="49" y="14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6"/>
                    <a:pt x="0" y="5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8" name="Freeform 855"/>
            <p:cNvSpPr/>
            <p:nvPr/>
          </p:nvSpPr>
          <p:spPr bwMode="auto">
            <a:xfrm>
              <a:off x="8450527" y="5784555"/>
              <a:ext cx="61805" cy="22770"/>
            </a:xfrm>
            <a:custGeom>
              <a:avLst/>
              <a:gdLst>
                <a:gd name="T0" fmla="*/ 21 w 24"/>
                <a:gd name="T1" fmla="*/ 3 h 9"/>
                <a:gd name="T2" fmla="*/ 24 w 24"/>
                <a:gd name="T3" fmla="*/ 6 h 9"/>
                <a:gd name="T4" fmla="*/ 21 w 24"/>
                <a:gd name="T5" fmla="*/ 9 h 9"/>
                <a:gd name="T6" fmla="*/ 20 w 24"/>
                <a:gd name="T7" fmla="*/ 9 h 9"/>
                <a:gd name="T8" fmla="*/ 3 w 24"/>
                <a:gd name="T9" fmla="*/ 6 h 9"/>
                <a:gd name="T10" fmla="*/ 0 w 24"/>
                <a:gd name="T11" fmla="*/ 3 h 9"/>
                <a:gd name="T12" fmla="*/ 4 w 24"/>
                <a:gd name="T13" fmla="*/ 0 h 9"/>
                <a:gd name="T14" fmla="*/ 21 w 24"/>
                <a:gd name="T1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9">
                  <a:moveTo>
                    <a:pt x="21" y="3"/>
                  </a:moveTo>
                  <a:cubicBezTo>
                    <a:pt x="23" y="3"/>
                    <a:pt x="24" y="5"/>
                    <a:pt x="24" y="6"/>
                  </a:cubicBezTo>
                  <a:cubicBezTo>
                    <a:pt x="24" y="8"/>
                    <a:pt x="22" y="9"/>
                    <a:pt x="21" y="9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lnTo>
                    <a:pt x="2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2.3  </a:t>
            </a:r>
            <a:r>
              <a:rPr lang="zh-CN" altLang="en-US" dirty="0" smtClean="0"/>
              <a:t>方案活动的设计作业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091" y="850265"/>
            <a:ext cx="10378549" cy="5172554"/>
          </a:xfrm>
        </p:spPr>
        <p:txBody>
          <a:bodyPr/>
          <a:lstStyle/>
          <a:p>
            <a:r>
              <a:rPr lang="en-US" altLang="zh-CN" sz="3200" b="1" dirty="0" smtClean="0"/>
              <a:t>4.</a:t>
            </a:r>
            <a:r>
              <a:rPr lang="zh-CN" altLang="en-US" sz="3200" b="1" dirty="0" smtClean="0"/>
              <a:t>新媒体</a:t>
            </a:r>
            <a:r>
              <a:rPr lang="zh-CN" altLang="en-US" sz="3200" b="1" dirty="0" smtClean="0"/>
              <a:t>项目</a:t>
            </a:r>
            <a:r>
              <a:rPr lang="zh-CN" altLang="en-US" sz="3200" b="1" i="1" dirty="0" smtClean="0">
                <a:solidFill>
                  <a:srgbClr val="FF0000"/>
                </a:solidFill>
              </a:rPr>
              <a:t>方案设计作业</a:t>
            </a:r>
            <a:endParaRPr lang="en-US" altLang="zh-CN" sz="3200" b="1" dirty="0" smtClean="0"/>
          </a:p>
          <a:p>
            <a:r>
              <a:rPr lang="zh-CN" altLang="en-US" dirty="0" smtClean="0"/>
              <a:t>营销</a:t>
            </a:r>
            <a:r>
              <a:rPr lang="zh-CN" altLang="en-US" dirty="0"/>
              <a:t>活动的设计充分考虑自己的优势和劣势，适当科学的选择项目实施方案。</a:t>
            </a:r>
            <a:endParaRPr lang="zh-CN" altLang="en-US" dirty="0"/>
          </a:p>
          <a:p>
            <a:r>
              <a:rPr lang="zh-CN" altLang="en-US" dirty="0"/>
              <a:t>如：你已经有稳定的货源、但粉丝不多，你打算用半年年时间打基础，你将选择什么方案：</a:t>
            </a:r>
            <a:r>
              <a:rPr lang="en-US" altLang="zh-CN" dirty="0"/>
              <a:t>200</a:t>
            </a:r>
            <a:r>
              <a:rPr lang="zh-CN" altLang="en-US" dirty="0"/>
              <a:t>字左右的方案报告</a:t>
            </a:r>
            <a:endParaRPr lang="zh-CN" altLang="en-US" dirty="0"/>
          </a:p>
        </p:txBody>
      </p:sp>
      <p:grpSp>
        <p:nvGrpSpPr>
          <p:cNvPr id="5" name="组合 14"/>
          <p:cNvGrpSpPr/>
          <p:nvPr/>
        </p:nvGrpSpPr>
        <p:grpSpPr>
          <a:xfrm>
            <a:off x="1552848" y="3804287"/>
            <a:ext cx="4584700" cy="550545"/>
            <a:chOff x="1361910" y="2144969"/>
            <a:chExt cx="4586114" cy="550715"/>
          </a:xfrm>
        </p:grpSpPr>
        <p:grpSp>
          <p:nvGrpSpPr>
            <p:cNvPr id="6" name="Group 332"/>
            <p:cNvGrpSpPr>
              <a:grpSpLocks noChangeAspect="1"/>
            </p:cNvGrpSpPr>
            <p:nvPr/>
          </p:nvGrpSpPr>
          <p:grpSpPr>
            <a:xfrm>
              <a:off x="1361910" y="2154848"/>
              <a:ext cx="540000" cy="540000"/>
              <a:chOff x="4643438" y="2786064"/>
              <a:chExt cx="288476" cy="288476"/>
            </a:xfrm>
          </p:grpSpPr>
          <p:sp>
            <p:nvSpPr>
              <p:cNvPr id="8" name="Oval 59"/>
              <p:cNvSpPr/>
              <p:nvPr/>
            </p:nvSpPr>
            <p:spPr>
              <a:xfrm>
                <a:off x="4643438" y="2786064"/>
                <a:ext cx="288476" cy="28847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9" name="Freeform 26"/>
              <p:cNvSpPr/>
              <p:nvPr/>
            </p:nvSpPr>
            <p:spPr bwMode="auto">
              <a:xfrm>
                <a:off x="4735506" y="2871746"/>
                <a:ext cx="114518" cy="118766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2" tIns="45706" rIns="91412" bIns="45706" numCol="1" anchor="t" anchorCtr="0" compatLnSpc="1"/>
              <a:lstStyle/>
              <a:p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gency FB" panose="020B0503020202020204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874513" y="2144969"/>
              <a:ext cx="4073511" cy="550715"/>
            </a:xfrm>
            <a:prstGeom prst="rect">
              <a:avLst/>
            </a:prstGeom>
            <a:noFill/>
          </p:spPr>
          <p:txBody>
            <a:bodyPr wrap="square" lIns="182786" tIns="91394" rIns="182786" bIns="91394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采用开箱评测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+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内容方式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20"/>
          <p:cNvGrpSpPr/>
          <p:nvPr/>
        </p:nvGrpSpPr>
        <p:grpSpPr>
          <a:xfrm>
            <a:off x="1552848" y="4741646"/>
            <a:ext cx="5048250" cy="550545"/>
            <a:chOff x="1361910" y="2146518"/>
            <a:chExt cx="5049807" cy="550716"/>
          </a:xfrm>
        </p:grpSpPr>
        <p:grpSp>
          <p:nvGrpSpPr>
            <p:cNvPr id="11" name="Group 332"/>
            <p:cNvGrpSpPr>
              <a:grpSpLocks noChangeAspect="1"/>
            </p:cNvGrpSpPr>
            <p:nvPr/>
          </p:nvGrpSpPr>
          <p:grpSpPr>
            <a:xfrm>
              <a:off x="1361910" y="2154848"/>
              <a:ext cx="540000" cy="540000"/>
              <a:chOff x="4643438" y="2786064"/>
              <a:chExt cx="288476" cy="288476"/>
            </a:xfrm>
          </p:grpSpPr>
          <p:sp>
            <p:nvSpPr>
              <p:cNvPr id="13" name="Oval 59"/>
              <p:cNvSpPr/>
              <p:nvPr/>
            </p:nvSpPr>
            <p:spPr>
              <a:xfrm>
                <a:off x="4643438" y="2786064"/>
                <a:ext cx="288476" cy="28847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14" name="Freeform 26"/>
              <p:cNvSpPr/>
              <p:nvPr/>
            </p:nvSpPr>
            <p:spPr bwMode="auto">
              <a:xfrm>
                <a:off x="4735506" y="2871746"/>
                <a:ext cx="114518" cy="118766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2" tIns="45706" rIns="91412" bIns="45706" numCol="1" anchor="t" anchorCtr="0" compatLnSpc="1"/>
              <a:lstStyle/>
              <a:p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gency FB" panose="020B0503020202020204" pitchFamily="34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874513" y="2146518"/>
              <a:ext cx="4537204" cy="550716"/>
            </a:xfrm>
            <a:prstGeom prst="rect">
              <a:avLst/>
            </a:prstGeom>
            <a:noFill/>
          </p:spPr>
          <p:txBody>
            <a:bodyPr wrap="square" lIns="182786" tIns="91394" rIns="182786" bIns="91394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选择商品链接嵌入的盈利模式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011416" y="3804287"/>
            <a:ext cx="3937000" cy="550545"/>
            <a:chOff x="1361910" y="2144969"/>
            <a:chExt cx="3938214" cy="550715"/>
          </a:xfrm>
        </p:grpSpPr>
        <p:grpSp>
          <p:nvGrpSpPr>
            <p:cNvPr id="16" name="Group 332"/>
            <p:cNvGrpSpPr>
              <a:grpSpLocks noChangeAspect="1"/>
            </p:cNvGrpSpPr>
            <p:nvPr/>
          </p:nvGrpSpPr>
          <p:grpSpPr>
            <a:xfrm>
              <a:off x="1361910" y="2154848"/>
              <a:ext cx="540000" cy="540000"/>
              <a:chOff x="4643438" y="2786064"/>
              <a:chExt cx="288476" cy="288476"/>
            </a:xfrm>
          </p:grpSpPr>
          <p:sp>
            <p:nvSpPr>
              <p:cNvPr id="18" name="Oval 59"/>
              <p:cNvSpPr/>
              <p:nvPr/>
            </p:nvSpPr>
            <p:spPr>
              <a:xfrm>
                <a:off x="4643438" y="2786064"/>
                <a:ext cx="288476" cy="28847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19" name="Freeform 26"/>
              <p:cNvSpPr/>
              <p:nvPr/>
            </p:nvSpPr>
            <p:spPr bwMode="auto">
              <a:xfrm>
                <a:off x="4735506" y="2871746"/>
                <a:ext cx="114518" cy="118766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2" tIns="45706" rIns="91412" bIns="45706" numCol="1" anchor="t" anchorCtr="0" compatLnSpc="1"/>
              <a:lstStyle/>
              <a:p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gency FB" panose="020B0503020202020204" pitchFamily="34" charset="0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1874513" y="2144969"/>
              <a:ext cx="3425611" cy="550715"/>
            </a:xfrm>
            <a:prstGeom prst="rect">
              <a:avLst/>
            </a:prstGeom>
            <a:noFill/>
          </p:spPr>
          <p:txBody>
            <a:bodyPr wrap="square" lIns="182786" tIns="91394" rIns="182786" bIns="91394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采用抖音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APP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社交软件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20"/>
          <p:cNvGrpSpPr/>
          <p:nvPr/>
        </p:nvGrpSpPr>
        <p:grpSpPr>
          <a:xfrm>
            <a:off x="7011416" y="4741646"/>
            <a:ext cx="3546729" cy="550545"/>
            <a:chOff x="1361910" y="2146518"/>
            <a:chExt cx="3547823" cy="550716"/>
          </a:xfrm>
        </p:grpSpPr>
        <p:grpSp>
          <p:nvGrpSpPr>
            <p:cNvPr id="21" name="Group 332"/>
            <p:cNvGrpSpPr>
              <a:grpSpLocks noChangeAspect="1"/>
            </p:cNvGrpSpPr>
            <p:nvPr/>
          </p:nvGrpSpPr>
          <p:grpSpPr>
            <a:xfrm>
              <a:off x="1361910" y="2154848"/>
              <a:ext cx="540000" cy="540000"/>
              <a:chOff x="4643438" y="2786064"/>
              <a:chExt cx="288476" cy="288476"/>
            </a:xfrm>
          </p:grpSpPr>
          <p:sp>
            <p:nvSpPr>
              <p:cNvPr id="23" name="Oval 59"/>
              <p:cNvSpPr/>
              <p:nvPr/>
            </p:nvSpPr>
            <p:spPr>
              <a:xfrm>
                <a:off x="4643438" y="2786064"/>
                <a:ext cx="288476" cy="28847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24" name="Freeform 26"/>
              <p:cNvSpPr/>
              <p:nvPr/>
            </p:nvSpPr>
            <p:spPr bwMode="auto">
              <a:xfrm>
                <a:off x="4735506" y="2871746"/>
                <a:ext cx="114518" cy="118766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2" tIns="45706" rIns="91412" bIns="45706" numCol="1" anchor="t" anchorCtr="0" compatLnSpc="1"/>
              <a:lstStyle/>
              <a:p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gency FB" panose="020B0503020202020204" pitchFamily="34" charset="0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1874457" y="2146518"/>
              <a:ext cx="3035276" cy="550716"/>
            </a:xfrm>
            <a:prstGeom prst="rect">
              <a:avLst/>
            </a:prstGeom>
            <a:noFill/>
          </p:spPr>
          <p:txBody>
            <a:bodyPr wrap="square" lIns="182786" tIns="91394" rIns="182786" bIns="91394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运营实施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5" name="直接连接符 24"/>
          <p:cNvCxnSpPr/>
          <p:nvPr/>
        </p:nvCxnSpPr>
        <p:spPr>
          <a:xfrm>
            <a:off x="0" y="3097253"/>
            <a:ext cx="121904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0" y="3019980"/>
            <a:ext cx="121904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hape 1469"/>
          <p:cNvSpPr/>
          <p:nvPr/>
        </p:nvSpPr>
        <p:spPr>
          <a:xfrm>
            <a:off x="10464165" y="5271135"/>
            <a:ext cx="1275080" cy="1249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026" h="20334" extrusionOk="0">
                <a:moveTo>
                  <a:pt x="19964" y="64"/>
                </a:moveTo>
                <a:cubicBezTo>
                  <a:pt x="19154" y="-762"/>
                  <a:pt x="10181" y="6693"/>
                  <a:pt x="7510" y="9416"/>
                </a:cubicBezTo>
                <a:cubicBezTo>
                  <a:pt x="6185" y="10767"/>
                  <a:pt x="5743" y="11492"/>
                  <a:pt x="5336" y="12034"/>
                </a:cubicBezTo>
                <a:cubicBezTo>
                  <a:pt x="5160" y="12268"/>
                  <a:pt x="5392" y="12341"/>
                  <a:pt x="5498" y="12397"/>
                </a:cubicBezTo>
                <a:cubicBezTo>
                  <a:pt x="6023" y="12675"/>
                  <a:pt x="6391" y="12933"/>
                  <a:pt x="6864" y="13417"/>
                </a:cubicBezTo>
                <a:cubicBezTo>
                  <a:pt x="7340" y="13900"/>
                  <a:pt x="7594" y="14275"/>
                  <a:pt x="7865" y="14809"/>
                </a:cubicBezTo>
                <a:cubicBezTo>
                  <a:pt x="7919" y="14917"/>
                  <a:pt x="7991" y="15156"/>
                  <a:pt x="8222" y="14975"/>
                </a:cubicBezTo>
                <a:cubicBezTo>
                  <a:pt x="8753" y="14561"/>
                  <a:pt x="9464" y="14110"/>
                  <a:pt x="10789" y="12758"/>
                </a:cubicBezTo>
                <a:cubicBezTo>
                  <a:pt x="13461" y="10036"/>
                  <a:pt x="20774" y="889"/>
                  <a:pt x="19964" y="64"/>
                </a:cubicBezTo>
                <a:close/>
                <a:moveTo>
                  <a:pt x="2465" y="14020"/>
                </a:moveTo>
                <a:cubicBezTo>
                  <a:pt x="886" y="15630"/>
                  <a:pt x="2220" y="17281"/>
                  <a:pt x="121" y="19731"/>
                </a:cubicBezTo>
                <a:cubicBezTo>
                  <a:pt x="-826" y="20838"/>
                  <a:pt x="4021" y="20501"/>
                  <a:pt x="6421" y="18052"/>
                </a:cubicBezTo>
                <a:cubicBezTo>
                  <a:pt x="7439" y="17016"/>
                  <a:pt x="7152" y="15502"/>
                  <a:pt x="6060" y="14389"/>
                </a:cubicBezTo>
                <a:cubicBezTo>
                  <a:pt x="4968" y="13275"/>
                  <a:pt x="3483" y="12982"/>
                  <a:pt x="2465" y="1402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50784" tIns="50784" rIns="50784" bIns="50784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330"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Light"/>
              <a:sym typeface="Helvetica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" y="598573"/>
            <a:ext cx="5758113" cy="5758418"/>
          </a:xfrm>
          <a:prstGeom prst="rect">
            <a:avLst/>
          </a:prstGeom>
          <a:solidFill>
            <a:srgbClr val="E5450F"/>
          </a:solidFill>
        </p:spPr>
      </p:pic>
      <p:sp>
        <p:nvSpPr>
          <p:cNvPr id="8" name="TextBox 5"/>
          <p:cNvSpPr txBox="1"/>
          <p:nvPr/>
        </p:nvSpPr>
        <p:spPr>
          <a:xfrm>
            <a:off x="5698659" y="2519558"/>
            <a:ext cx="5866754" cy="903603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感谢聆听！</a:t>
            </a:r>
            <a:endParaRPr lang="id-ID" altLang="zh-CN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8" grpId="0" build="p"/>
      <p:bldP spid="10" grpId="0" bldLvl="0" animBg="1"/>
      <p:bldP spid="11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5"/>
          <p:cNvSpPr/>
          <p:nvPr/>
        </p:nvSpPr>
        <p:spPr>
          <a:xfrm flipH="1">
            <a:off x="9499852" y="742533"/>
            <a:ext cx="2688681" cy="5207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lIns="91396" tIns="45699" rIns="91396" bIns="45699" rtlCol="0" anchor="t">
            <a:spAutoFit/>
          </a:bodyPr>
          <a:lstStyle/>
          <a:p>
            <a:pPr lvl="0"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学习目标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MH_Entry_1">
            <a:hlinkClick r:id="" action="ppaction://noaction"/>
          </p:cNvPr>
          <p:cNvSpPr txBox="1"/>
          <p:nvPr>
            <p:custDataLst>
              <p:tags r:id="rId1"/>
            </p:custDataLst>
          </p:nvPr>
        </p:nvSpPr>
        <p:spPr>
          <a:xfrm>
            <a:off x="379730" y="1339850"/>
            <a:ext cx="11398250" cy="1156335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71966" tIns="0" rIns="287860" bIns="0" anchor="ctr">
            <a:noAutofit/>
          </a:bodyPr>
          <a:lstStyle/>
          <a:p>
            <a:pPr algn="ctr"/>
            <a:r>
              <a:rPr lang="zh-CN" altLang="en-US" sz="66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了解新媒体的标准</a:t>
            </a:r>
            <a:endParaRPr lang="zh-CN" altLang="en-US" sz="66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MH_Entry_3">
            <a:hlinkClick r:id="rId2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379730" y="3070860"/>
            <a:ext cx="11809095" cy="1455420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en-US" altLang="zh-CN" sz="7200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7200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掌握新媒体</a:t>
            </a:r>
            <a:r>
              <a:rPr lang="zh-CN" altLang="en-US" sz="7200" dirty="0" smtClean="0">
                <a:solidFill>
                  <a:srgbClr val="FFC000"/>
                </a:solidFill>
                <a:ea typeface="微软雅黑" panose="020B0503020204020204" pitchFamily="34" charset="-122"/>
              </a:rPr>
              <a:t>营销的方案</a:t>
            </a:r>
            <a:r>
              <a:rPr lang="en-US" altLang="zh-CN" sz="7200" dirty="0" smtClean="0">
                <a:solidFill>
                  <a:srgbClr val="FFC000"/>
                </a:solidFill>
                <a:ea typeface="微软雅黑" panose="020B0503020204020204" pitchFamily="34" charset="-122"/>
              </a:rPr>
              <a:t> </a:t>
            </a:r>
            <a:endParaRPr lang="en-US" altLang="zh-CN" sz="7200" dirty="0" smtClean="0">
              <a:solidFill>
                <a:srgbClr val="FFC000"/>
              </a:solidFill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830" y="4802505"/>
            <a:ext cx="1845945" cy="1846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1.1  </a:t>
            </a:r>
            <a:r>
              <a:rPr lang="zh-CN" altLang="en-US" dirty="0" smtClean="0"/>
              <a:t>新媒体</a:t>
            </a:r>
            <a:r>
              <a:rPr lang="zh-CN" altLang="en-US" dirty="0" smtClean="0"/>
              <a:t>的解读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2590" y="960120"/>
            <a:ext cx="11409680" cy="5749290"/>
          </a:xfrm>
        </p:spPr>
        <p:txBody>
          <a:bodyPr>
            <a:normAutofit/>
          </a:bodyPr>
          <a:lstStyle/>
          <a:p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新媒体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含义</a:t>
            </a:r>
            <a:endParaRPr lang="en-US" altLang="zh-CN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新媒体，是依托新的技术出现的媒体形态。 </a:t>
            </a:r>
            <a:r>
              <a:rPr 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采用</a:t>
            </a:r>
            <a:r>
              <a:rPr 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文档、音频、短视频、互动直播</a:t>
            </a:r>
            <a:r>
              <a:rPr 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等形式，</a:t>
            </a:r>
            <a:r>
              <a:rPr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通过</a:t>
            </a:r>
            <a:r>
              <a:rPr 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互联网向</a:t>
            </a:r>
            <a:r>
              <a:rPr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电脑、手机、数字电视机</a:t>
            </a:r>
            <a:r>
              <a:rPr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等终端，向用户提供</a:t>
            </a:r>
            <a:r>
              <a:rPr 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内容</a:t>
            </a:r>
            <a:r>
              <a:rPr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信息和服务</a:t>
            </a:r>
            <a:r>
              <a:rPr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的传播形态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zh-CN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      </a:t>
            </a:r>
            <a:r>
              <a:rPr lang="en-US" altLang="zh-CN" sz="2400" b="0" dirty="0">
                <a:solidFill>
                  <a:schemeClr val="tx1"/>
                </a:solidFill>
                <a:latin typeface="+mj-lt"/>
                <a:sym typeface="+mn-lt"/>
              </a:rPr>
              <a:t>1.2</a:t>
            </a:r>
            <a:r>
              <a:rPr lang="en-US" altLang="zh-CN" sz="2400" b="0" dirty="0">
                <a:solidFill>
                  <a:schemeClr val="tx1"/>
                </a:solidFill>
                <a:latin typeface="+mj-lt"/>
                <a:sym typeface="+mn-lt"/>
              </a:rPr>
              <a:t>  </a:t>
            </a:r>
            <a:r>
              <a:rPr lang="zh-CN" altLang="en-US" sz="2400" b="0" dirty="0">
                <a:solidFill>
                  <a:schemeClr val="tx1"/>
                </a:solidFill>
                <a:latin typeface="+mj-lt"/>
                <a:sym typeface="+mn-lt"/>
              </a:rPr>
              <a:t>新媒体营销</a:t>
            </a:r>
            <a:r>
              <a:rPr lang="zh-CN" altLang="en-US" sz="2400" b="0" dirty="0">
                <a:solidFill>
                  <a:schemeClr val="tx1"/>
                </a:solidFill>
                <a:latin typeface="+mj-lt"/>
                <a:sym typeface="+mn-lt"/>
              </a:rPr>
              <a:t>的</a:t>
            </a:r>
            <a:r>
              <a:rPr lang="zh-CN" altLang="en-US" sz="2400" b="0" dirty="0">
                <a:solidFill>
                  <a:schemeClr val="tx1"/>
                </a:solidFill>
                <a:latin typeface="+mj-lt"/>
                <a:sym typeface="+mn-lt"/>
              </a:rPr>
              <a:t>解读</a:t>
            </a:r>
            <a:endParaRPr lang="zh-CN" altLang="en-US" sz="2400" b="0" dirty="0">
              <a:solidFill>
                <a:schemeClr val="tx1"/>
              </a:solidFill>
              <a:latin typeface="+mj-lt"/>
              <a:sym typeface="+mn-lt"/>
            </a:endParaRPr>
          </a:p>
        </p:txBody>
      </p:sp>
      <p:sp>
        <p:nvSpPr>
          <p:cNvPr id="40" name="灯片编号占位符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85DA-FC63-42B4-B1C5-571342637A11}" type="slidenum">
              <a:rPr lang="zh-CN" altLang="en-US" smtClean="0">
                <a:cs typeface="+mn-ea"/>
                <a:sym typeface="+mn-lt"/>
              </a:rPr>
            </a:fld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任意多边形 9"/>
          <p:cNvSpPr/>
          <p:nvPr/>
        </p:nvSpPr>
        <p:spPr>
          <a:xfrm>
            <a:off x="6207669" y="1249541"/>
            <a:ext cx="699679" cy="1903330"/>
          </a:xfrm>
          <a:custGeom>
            <a:avLst/>
            <a:gdLst>
              <a:gd name="connsiteX0" fmla="*/ 0 w 349250"/>
              <a:gd name="connsiteY0" fmla="*/ 800100 h 800100"/>
              <a:gd name="connsiteX1" fmla="*/ 0 w 349250"/>
              <a:gd name="connsiteY1" fmla="*/ 0 h 800100"/>
              <a:gd name="connsiteX2" fmla="*/ 349250 w 349250"/>
              <a:gd name="connsiteY2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9250" h="800100">
                <a:moveTo>
                  <a:pt x="0" y="800100"/>
                </a:moveTo>
                <a:lnTo>
                  <a:pt x="0" y="0"/>
                </a:lnTo>
                <a:lnTo>
                  <a:pt x="349250" y="0"/>
                </a:lnTo>
              </a:path>
            </a:pathLst>
          </a:custGeom>
          <a:noFill/>
          <a:ln>
            <a:solidFill>
              <a:schemeClr val="accent1"/>
            </a:solidFill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18" name="任意多边形 10"/>
          <p:cNvSpPr/>
          <p:nvPr/>
        </p:nvSpPr>
        <p:spPr>
          <a:xfrm flipH="1" flipV="1">
            <a:off x="5614020" y="4200861"/>
            <a:ext cx="593648" cy="1999639"/>
          </a:xfrm>
          <a:custGeom>
            <a:avLst/>
            <a:gdLst>
              <a:gd name="connsiteX0" fmla="*/ 0 w 349250"/>
              <a:gd name="connsiteY0" fmla="*/ 800100 h 800100"/>
              <a:gd name="connsiteX1" fmla="*/ 0 w 349250"/>
              <a:gd name="connsiteY1" fmla="*/ 0 h 800100"/>
              <a:gd name="connsiteX2" fmla="*/ 349250 w 349250"/>
              <a:gd name="connsiteY2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9250" h="800100">
                <a:moveTo>
                  <a:pt x="0" y="800100"/>
                </a:moveTo>
                <a:lnTo>
                  <a:pt x="0" y="0"/>
                </a:lnTo>
                <a:lnTo>
                  <a:pt x="349250" y="0"/>
                </a:lnTo>
              </a:path>
            </a:pathLst>
          </a:custGeom>
          <a:noFill/>
          <a:ln>
            <a:solidFill>
              <a:schemeClr val="accent1"/>
            </a:solidFill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601948" y="958595"/>
            <a:ext cx="4052677" cy="519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02706" y="5929338"/>
            <a:ext cx="4386241" cy="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000469" y="2394135"/>
            <a:ext cx="1342021" cy="811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595" dirty="0">
                <a:solidFill>
                  <a:schemeClr val="bg1"/>
                </a:solidFill>
                <a:cs typeface="+mn-ea"/>
                <a:sym typeface="+mn-lt"/>
              </a:rPr>
              <a:t>40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%</a:t>
            </a:r>
            <a:endParaRPr lang="zh-CN" altLang="en-US" sz="359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907414" y="1743929"/>
            <a:ext cx="4747277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1400" spc="100">
                <a:solidFill>
                  <a:prstClr val="black">
                    <a:lumMod val="50000"/>
                    <a:lumOff val="50000"/>
                  </a:prst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defRPr>
            </a:lvl1pPr>
          </a:lstStyle>
          <a:p>
            <a:pPr indent="457200" algn="just">
              <a:lnSpc>
                <a:spcPct val="130000"/>
              </a:lnSpc>
              <a:defRPr/>
            </a:pPr>
            <a:r>
              <a:rPr lang="zh-CN" altLang="en-US" sz="4000" b="1" dirty="0" smtClean="0">
                <a:solidFill>
                  <a:schemeClr val="tx1"/>
                </a:solidFill>
                <a:latin typeface="+mn-lt"/>
                <a:ea typeface="+mn-ea"/>
                <a:sym typeface="+mn-lt"/>
              </a:rPr>
              <a:t>新媒体传播平台， 包含网络杂志、博客、微博、微信、短视频、社交SNS、直播等平台。</a:t>
            </a:r>
            <a:endParaRPr lang="zh-CN" altLang="en-US" sz="4000" b="1" dirty="0" smtClean="0">
              <a:solidFill>
                <a:schemeClr val="tx1"/>
              </a:solidFill>
              <a:latin typeface="+mn-lt"/>
              <a:ea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5821351" y="3278629"/>
            <a:ext cx="777139" cy="777420"/>
            <a:chOff x="9421" y="4810"/>
            <a:chExt cx="1224" cy="1224"/>
          </a:xfrm>
        </p:grpSpPr>
        <p:sp>
          <p:nvSpPr>
            <p:cNvPr id="25" name="椭圆 24"/>
            <p:cNvSpPr/>
            <p:nvPr/>
          </p:nvSpPr>
          <p:spPr>
            <a:xfrm>
              <a:off x="9421" y="4810"/>
              <a:ext cx="1224" cy="122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lnSpc>
                  <a:spcPct val="130000"/>
                </a:lnSpc>
                <a:defRPr/>
              </a:pPr>
              <a:endParaRPr lang="zh-CN" altLang="en-US" sz="140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9741" y="5137"/>
              <a:ext cx="584" cy="586"/>
              <a:chOff x="4511676" y="1389063"/>
              <a:chExt cx="449263" cy="450850"/>
            </a:xfrm>
            <a:solidFill>
              <a:schemeClr val="bg1"/>
            </a:solidFill>
          </p:grpSpPr>
          <p:sp>
            <p:nvSpPr>
              <p:cNvPr id="27" name="Freeform 62"/>
              <p:cNvSpPr>
                <a:spLocks noEditPoints="1"/>
              </p:cNvSpPr>
              <p:nvPr/>
            </p:nvSpPr>
            <p:spPr bwMode="auto">
              <a:xfrm>
                <a:off x="4511676" y="1389063"/>
                <a:ext cx="449263" cy="450850"/>
              </a:xfrm>
              <a:custGeom>
                <a:avLst/>
                <a:gdLst>
                  <a:gd name="T0" fmla="*/ 78 w 190"/>
                  <a:gd name="T1" fmla="*/ 190 h 190"/>
                  <a:gd name="T2" fmla="*/ 63 w 190"/>
                  <a:gd name="T3" fmla="*/ 156 h 190"/>
                  <a:gd name="T4" fmla="*/ 16 w 190"/>
                  <a:gd name="T5" fmla="*/ 150 h 190"/>
                  <a:gd name="T6" fmla="*/ 29 w 190"/>
                  <a:gd name="T7" fmla="*/ 116 h 190"/>
                  <a:gd name="T8" fmla="*/ 0 w 190"/>
                  <a:gd name="T9" fmla="*/ 78 h 190"/>
                  <a:gd name="T10" fmla="*/ 33 w 190"/>
                  <a:gd name="T11" fmla="*/ 63 h 190"/>
                  <a:gd name="T12" fmla="*/ 39 w 190"/>
                  <a:gd name="T13" fmla="*/ 16 h 190"/>
                  <a:gd name="T14" fmla="*/ 74 w 190"/>
                  <a:gd name="T15" fmla="*/ 29 h 190"/>
                  <a:gd name="T16" fmla="*/ 111 w 190"/>
                  <a:gd name="T17" fmla="*/ 0 h 190"/>
                  <a:gd name="T18" fmla="*/ 126 w 190"/>
                  <a:gd name="T19" fmla="*/ 33 h 190"/>
                  <a:gd name="T20" fmla="*/ 174 w 190"/>
                  <a:gd name="T21" fmla="*/ 39 h 190"/>
                  <a:gd name="T22" fmla="*/ 160 w 190"/>
                  <a:gd name="T23" fmla="*/ 73 h 190"/>
                  <a:gd name="T24" fmla="*/ 190 w 190"/>
                  <a:gd name="T25" fmla="*/ 111 h 190"/>
                  <a:gd name="T26" fmla="*/ 156 w 190"/>
                  <a:gd name="T27" fmla="*/ 126 h 190"/>
                  <a:gd name="T28" fmla="*/ 150 w 190"/>
                  <a:gd name="T29" fmla="*/ 173 h 190"/>
                  <a:gd name="T30" fmla="*/ 116 w 190"/>
                  <a:gd name="T31" fmla="*/ 160 h 190"/>
                  <a:gd name="T32" fmla="*/ 85 w 190"/>
                  <a:gd name="T33" fmla="*/ 182 h 190"/>
                  <a:gd name="T34" fmla="*/ 109 w 190"/>
                  <a:gd name="T35" fmla="*/ 154 h 190"/>
                  <a:gd name="T36" fmla="*/ 125 w 190"/>
                  <a:gd name="T37" fmla="*/ 148 h 190"/>
                  <a:gd name="T38" fmla="*/ 150 w 190"/>
                  <a:gd name="T39" fmla="*/ 163 h 190"/>
                  <a:gd name="T40" fmla="*/ 147 w 190"/>
                  <a:gd name="T41" fmla="*/ 127 h 190"/>
                  <a:gd name="T42" fmla="*/ 153 w 190"/>
                  <a:gd name="T43" fmla="*/ 111 h 190"/>
                  <a:gd name="T44" fmla="*/ 182 w 190"/>
                  <a:gd name="T45" fmla="*/ 104 h 190"/>
                  <a:gd name="T46" fmla="*/ 154 w 190"/>
                  <a:gd name="T47" fmla="*/ 80 h 190"/>
                  <a:gd name="T48" fmla="*/ 148 w 190"/>
                  <a:gd name="T49" fmla="*/ 65 h 190"/>
                  <a:gd name="T50" fmla="*/ 163 w 190"/>
                  <a:gd name="T51" fmla="*/ 40 h 190"/>
                  <a:gd name="T52" fmla="*/ 127 w 190"/>
                  <a:gd name="T53" fmla="*/ 43 h 190"/>
                  <a:gd name="T54" fmla="*/ 111 w 190"/>
                  <a:gd name="T55" fmla="*/ 36 h 190"/>
                  <a:gd name="T56" fmla="*/ 104 w 190"/>
                  <a:gd name="T57" fmla="*/ 8 h 190"/>
                  <a:gd name="T58" fmla="*/ 81 w 190"/>
                  <a:gd name="T59" fmla="*/ 35 h 190"/>
                  <a:gd name="T60" fmla="*/ 65 w 190"/>
                  <a:gd name="T61" fmla="*/ 41 h 190"/>
                  <a:gd name="T62" fmla="*/ 40 w 190"/>
                  <a:gd name="T63" fmla="*/ 26 h 190"/>
                  <a:gd name="T64" fmla="*/ 43 w 190"/>
                  <a:gd name="T65" fmla="*/ 63 h 190"/>
                  <a:gd name="T66" fmla="*/ 36 w 190"/>
                  <a:gd name="T67" fmla="*/ 78 h 190"/>
                  <a:gd name="T68" fmla="*/ 8 w 190"/>
                  <a:gd name="T69" fmla="*/ 85 h 190"/>
                  <a:gd name="T70" fmla="*/ 35 w 190"/>
                  <a:gd name="T71" fmla="*/ 109 h 190"/>
                  <a:gd name="T72" fmla="*/ 42 w 190"/>
                  <a:gd name="T73" fmla="*/ 124 h 190"/>
                  <a:gd name="T74" fmla="*/ 27 w 190"/>
                  <a:gd name="T75" fmla="*/ 149 h 190"/>
                  <a:gd name="T76" fmla="*/ 63 w 190"/>
                  <a:gd name="T77" fmla="*/ 147 h 190"/>
                  <a:gd name="T78" fmla="*/ 78 w 190"/>
                  <a:gd name="T79" fmla="*/ 153 h 190"/>
                  <a:gd name="T80" fmla="*/ 85 w 190"/>
                  <a:gd name="T81" fmla="*/ 18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0" h="190">
                    <a:moveTo>
                      <a:pt x="111" y="190"/>
                    </a:moveTo>
                    <a:cubicBezTo>
                      <a:pt x="78" y="190"/>
                      <a:pt x="78" y="190"/>
                      <a:pt x="78" y="190"/>
                    </a:cubicBezTo>
                    <a:cubicBezTo>
                      <a:pt x="74" y="160"/>
                      <a:pt x="74" y="160"/>
                      <a:pt x="74" y="160"/>
                    </a:cubicBezTo>
                    <a:cubicBezTo>
                      <a:pt x="70" y="159"/>
                      <a:pt x="67" y="158"/>
                      <a:pt x="63" y="156"/>
                    </a:cubicBezTo>
                    <a:cubicBezTo>
                      <a:pt x="39" y="173"/>
                      <a:pt x="39" y="173"/>
                      <a:pt x="39" y="173"/>
                    </a:cubicBezTo>
                    <a:cubicBezTo>
                      <a:pt x="16" y="150"/>
                      <a:pt x="16" y="150"/>
                      <a:pt x="16" y="150"/>
                    </a:cubicBezTo>
                    <a:cubicBezTo>
                      <a:pt x="33" y="126"/>
                      <a:pt x="33" y="126"/>
                      <a:pt x="33" y="126"/>
                    </a:cubicBezTo>
                    <a:cubicBezTo>
                      <a:pt x="32" y="123"/>
                      <a:pt x="30" y="119"/>
                      <a:pt x="29" y="116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29" y="73"/>
                      <a:pt x="29" y="73"/>
                      <a:pt x="29" y="73"/>
                    </a:cubicBezTo>
                    <a:cubicBezTo>
                      <a:pt x="30" y="70"/>
                      <a:pt x="32" y="67"/>
                      <a:pt x="33" y="63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63" y="33"/>
                      <a:pt x="63" y="33"/>
                      <a:pt x="63" y="33"/>
                    </a:cubicBezTo>
                    <a:cubicBezTo>
                      <a:pt x="67" y="32"/>
                      <a:pt x="70" y="30"/>
                      <a:pt x="74" y="29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6" y="29"/>
                      <a:pt x="116" y="29"/>
                      <a:pt x="116" y="29"/>
                    </a:cubicBezTo>
                    <a:cubicBezTo>
                      <a:pt x="120" y="30"/>
                      <a:pt x="123" y="32"/>
                      <a:pt x="126" y="33"/>
                    </a:cubicBezTo>
                    <a:cubicBezTo>
                      <a:pt x="150" y="16"/>
                      <a:pt x="150" y="16"/>
                      <a:pt x="150" y="16"/>
                    </a:cubicBezTo>
                    <a:cubicBezTo>
                      <a:pt x="174" y="39"/>
                      <a:pt x="174" y="39"/>
                      <a:pt x="174" y="39"/>
                    </a:cubicBezTo>
                    <a:cubicBezTo>
                      <a:pt x="156" y="63"/>
                      <a:pt x="156" y="63"/>
                      <a:pt x="156" y="63"/>
                    </a:cubicBezTo>
                    <a:cubicBezTo>
                      <a:pt x="158" y="67"/>
                      <a:pt x="159" y="70"/>
                      <a:pt x="160" y="73"/>
                    </a:cubicBezTo>
                    <a:cubicBezTo>
                      <a:pt x="190" y="78"/>
                      <a:pt x="190" y="78"/>
                      <a:pt x="190" y="78"/>
                    </a:cubicBezTo>
                    <a:cubicBezTo>
                      <a:pt x="190" y="111"/>
                      <a:pt x="190" y="111"/>
                      <a:pt x="190" y="111"/>
                    </a:cubicBezTo>
                    <a:cubicBezTo>
                      <a:pt x="160" y="116"/>
                      <a:pt x="160" y="116"/>
                      <a:pt x="160" y="116"/>
                    </a:cubicBezTo>
                    <a:cubicBezTo>
                      <a:pt x="159" y="119"/>
                      <a:pt x="158" y="123"/>
                      <a:pt x="156" y="126"/>
                    </a:cubicBezTo>
                    <a:cubicBezTo>
                      <a:pt x="174" y="150"/>
                      <a:pt x="174" y="150"/>
                      <a:pt x="174" y="150"/>
                    </a:cubicBezTo>
                    <a:cubicBezTo>
                      <a:pt x="150" y="173"/>
                      <a:pt x="150" y="173"/>
                      <a:pt x="150" y="173"/>
                    </a:cubicBezTo>
                    <a:cubicBezTo>
                      <a:pt x="126" y="156"/>
                      <a:pt x="126" y="156"/>
                      <a:pt x="126" y="156"/>
                    </a:cubicBezTo>
                    <a:cubicBezTo>
                      <a:pt x="123" y="158"/>
                      <a:pt x="120" y="159"/>
                      <a:pt x="116" y="160"/>
                    </a:cubicBezTo>
                    <a:lnTo>
                      <a:pt x="111" y="190"/>
                    </a:lnTo>
                    <a:close/>
                    <a:moveTo>
                      <a:pt x="85" y="182"/>
                    </a:moveTo>
                    <a:cubicBezTo>
                      <a:pt x="104" y="182"/>
                      <a:pt x="104" y="182"/>
                      <a:pt x="104" y="182"/>
                    </a:cubicBezTo>
                    <a:cubicBezTo>
                      <a:pt x="109" y="154"/>
                      <a:pt x="109" y="154"/>
                      <a:pt x="109" y="154"/>
                    </a:cubicBezTo>
                    <a:cubicBezTo>
                      <a:pt x="111" y="153"/>
                      <a:pt x="111" y="153"/>
                      <a:pt x="111" y="153"/>
                    </a:cubicBezTo>
                    <a:cubicBezTo>
                      <a:pt x="116" y="152"/>
                      <a:pt x="120" y="150"/>
                      <a:pt x="125" y="148"/>
                    </a:cubicBezTo>
                    <a:cubicBezTo>
                      <a:pt x="127" y="147"/>
                      <a:pt x="127" y="147"/>
                      <a:pt x="127" y="147"/>
                    </a:cubicBezTo>
                    <a:cubicBezTo>
                      <a:pt x="150" y="163"/>
                      <a:pt x="150" y="163"/>
                      <a:pt x="150" y="163"/>
                    </a:cubicBezTo>
                    <a:cubicBezTo>
                      <a:pt x="163" y="149"/>
                      <a:pt x="163" y="149"/>
                      <a:pt x="163" y="149"/>
                    </a:cubicBezTo>
                    <a:cubicBezTo>
                      <a:pt x="147" y="127"/>
                      <a:pt x="147" y="127"/>
                      <a:pt x="147" y="127"/>
                    </a:cubicBezTo>
                    <a:cubicBezTo>
                      <a:pt x="148" y="124"/>
                      <a:pt x="148" y="124"/>
                      <a:pt x="148" y="124"/>
                    </a:cubicBezTo>
                    <a:cubicBezTo>
                      <a:pt x="150" y="120"/>
                      <a:pt x="152" y="116"/>
                      <a:pt x="153" y="111"/>
                    </a:cubicBezTo>
                    <a:cubicBezTo>
                      <a:pt x="154" y="109"/>
                      <a:pt x="154" y="109"/>
                      <a:pt x="154" y="109"/>
                    </a:cubicBezTo>
                    <a:cubicBezTo>
                      <a:pt x="182" y="104"/>
                      <a:pt x="182" y="104"/>
                      <a:pt x="182" y="104"/>
                    </a:cubicBezTo>
                    <a:cubicBezTo>
                      <a:pt x="182" y="85"/>
                      <a:pt x="182" y="85"/>
                      <a:pt x="182" y="85"/>
                    </a:cubicBezTo>
                    <a:cubicBezTo>
                      <a:pt x="154" y="80"/>
                      <a:pt x="154" y="80"/>
                      <a:pt x="154" y="80"/>
                    </a:cubicBezTo>
                    <a:cubicBezTo>
                      <a:pt x="153" y="78"/>
                      <a:pt x="153" y="78"/>
                      <a:pt x="153" y="78"/>
                    </a:cubicBezTo>
                    <a:cubicBezTo>
                      <a:pt x="152" y="73"/>
                      <a:pt x="150" y="69"/>
                      <a:pt x="148" y="65"/>
                    </a:cubicBezTo>
                    <a:cubicBezTo>
                      <a:pt x="147" y="63"/>
                      <a:pt x="147" y="63"/>
                      <a:pt x="147" y="63"/>
                    </a:cubicBezTo>
                    <a:cubicBezTo>
                      <a:pt x="163" y="40"/>
                      <a:pt x="163" y="40"/>
                      <a:pt x="163" y="40"/>
                    </a:cubicBezTo>
                    <a:cubicBezTo>
                      <a:pt x="150" y="26"/>
                      <a:pt x="150" y="26"/>
                      <a:pt x="150" y="26"/>
                    </a:cubicBezTo>
                    <a:cubicBezTo>
                      <a:pt x="127" y="43"/>
                      <a:pt x="127" y="43"/>
                      <a:pt x="127" y="43"/>
                    </a:cubicBezTo>
                    <a:cubicBezTo>
                      <a:pt x="125" y="41"/>
                      <a:pt x="125" y="41"/>
                      <a:pt x="125" y="41"/>
                    </a:cubicBezTo>
                    <a:cubicBezTo>
                      <a:pt x="120" y="39"/>
                      <a:pt x="116" y="37"/>
                      <a:pt x="111" y="36"/>
                    </a:cubicBezTo>
                    <a:cubicBezTo>
                      <a:pt x="109" y="35"/>
                      <a:pt x="109" y="35"/>
                      <a:pt x="109" y="35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85" y="8"/>
                      <a:pt x="85" y="8"/>
                      <a:pt x="85" y="8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78" y="36"/>
                      <a:pt x="78" y="36"/>
                      <a:pt x="78" y="36"/>
                    </a:cubicBezTo>
                    <a:cubicBezTo>
                      <a:pt x="74" y="37"/>
                      <a:pt x="69" y="39"/>
                      <a:pt x="65" y="41"/>
                    </a:cubicBezTo>
                    <a:cubicBezTo>
                      <a:pt x="63" y="43"/>
                      <a:pt x="63" y="43"/>
                      <a:pt x="63" y="43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42" y="65"/>
                      <a:pt x="42" y="65"/>
                      <a:pt x="42" y="65"/>
                    </a:cubicBezTo>
                    <a:cubicBezTo>
                      <a:pt x="39" y="69"/>
                      <a:pt x="37" y="74"/>
                      <a:pt x="36" y="78"/>
                    </a:cubicBezTo>
                    <a:cubicBezTo>
                      <a:pt x="35" y="80"/>
                      <a:pt x="35" y="80"/>
                      <a:pt x="35" y="80"/>
                    </a:cubicBezTo>
                    <a:cubicBezTo>
                      <a:pt x="8" y="85"/>
                      <a:pt x="8" y="85"/>
                      <a:pt x="8" y="85"/>
                    </a:cubicBezTo>
                    <a:cubicBezTo>
                      <a:pt x="8" y="104"/>
                      <a:pt x="8" y="104"/>
                      <a:pt x="8" y="104"/>
                    </a:cubicBezTo>
                    <a:cubicBezTo>
                      <a:pt x="35" y="109"/>
                      <a:pt x="35" y="109"/>
                      <a:pt x="35" y="109"/>
                    </a:cubicBezTo>
                    <a:cubicBezTo>
                      <a:pt x="36" y="111"/>
                      <a:pt x="36" y="111"/>
                      <a:pt x="36" y="111"/>
                    </a:cubicBezTo>
                    <a:cubicBezTo>
                      <a:pt x="37" y="116"/>
                      <a:pt x="39" y="120"/>
                      <a:pt x="42" y="124"/>
                    </a:cubicBezTo>
                    <a:cubicBezTo>
                      <a:pt x="43" y="127"/>
                      <a:pt x="43" y="127"/>
                      <a:pt x="43" y="127"/>
                    </a:cubicBezTo>
                    <a:cubicBezTo>
                      <a:pt x="27" y="149"/>
                      <a:pt x="27" y="149"/>
                      <a:pt x="27" y="149"/>
                    </a:cubicBezTo>
                    <a:cubicBezTo>
                      <a:pt x="40" y="163"/>
                      <a:pt x="40" y="163"/>
                      <a:pt x="40" y="163"/>
                    </a:cubicBezTo>
                    <a:cubicBezTo>
                      <a:pt x="63" y="147"/>
                      <a:pt x="63" y="147"/>
                      <a:pt x="63" y="147"/>
                    </a:cubicBezTo>
                    <a:cubicBezTo>
                      <a:pt x="65" y="148"/>
                      <a:pt x="65" y="148"/>
                      <a:pt x="65" y="148"/>
                    </a:cubicBezTo>
                    <a:cubicBezTo>
                      <a:pt x="69" y="150"/>
                      <a:pt x="74" y="152"/>
                      <a:pt x="78" y="153"/>
                    </a:cubicBezTo>
                    <a:cubicBezTo>
                      <a:pt x="81" y="154"/>
                      <a:pt x="81" y="154"/>
                      <a:pt x="81" y="154"/>
                    </a:cubicBezTo>
                    <a:lnTo>
                      <a:pt x="85" y="1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371" tIns="45686" rIns="91371" bIns="45686" numCol="1" anchor="t" anchorCtr="0" compatLnSpc="1"/>
              <a:lstStyle/>
              <a:p>
                <a:pPr>
                  <a:lnSpc>
                    <a:spcPct val="130000"/>
                  </a:lnSpc>
                </a:pPr>
                <a:endParaRPr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28" name="Freeform 63"/>
              <p:cNvSpPr>
                <a:spLocks noEditPoints="1"/>
              </p:cNvSpPr>
              <p:nvPr/>
            </p:nvSpPr>
            <p:spPr bwMode="auto">
              <a:xfrm>
                <a:off x="4670426" y="1549401"/>
                <a:ext cx="131763" cy="131763"/>
              </a:xfrm>
              <a:custGeom>
                <a:avLst/>
                <a:gdLst>
                  <a:gd name="T0" fmla="*/ 28 w 56"/>
                  <a:gd name="T1" fmla="*/ 56 h 56"/>
                  <a:gd name="T2" fmla="*/ 0 w 56"/>
                  <a:gd name="T3" fmla="*/ 28 h 56"/>
                  <a:gd name="T4" fmla="*/ 28 w 56"/>
                  <a:gd name="T5" fmla="*/ 0 h 56"/>
                  <a:gd name="T6" fmla="*/ 56 w 56"/>
                  <a:gd name="T7" fmla="*/ 28 h 56"/>
                  <a:gd name="T8" fmla="*/ 28 w 56"/>
                  <a:gd name="T9" fmla="*/ 56 h 56"/>
                  <a:gd name="T10" fmla="*/ 28 w 56"/>
                  <a:gd name="T11" fmla="*/ 4 h 56"/>
                  <a:gd name="T12" fmla="*/ 4 w 56"/>
                  <a:gd name="T13" fmla="*/ 28 h 56"/>
                  <a:gd name="T14" fmla="*/ 28 w 56"/>
                  <a:gd name="T15" fmla="*/ 52 h 56"/>
                  <a:gd name="T16" fmla="*/ 52 w 56"/>
                  <a:gd name="T17" fmla="*/ 28 h 56"/>
                  <a:gd name="T18" fmla="*/ 28 w 56"/>
                  <a:gd name="T19" fmla="*/ 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56">
                    <a:moveTo>
                      <a:pt x="28" y="56"/>
                    </a:moveTo>
                    <a:cubicBezTo>
                      <a:pt x="12" y="56"/>
                      <a:pt x="0" y="43"/>
                      <a:pt x="0" y="28"/>
                    </a:cubicBezTo>
                    <a:cubicBezTo>
                      <a:pt x="0" y="12"/>
                      <a:pt x="12" y="0"/>
                      <a:pt x="28" y="0"/>
                    </a:cubicBezTo>
                    <a:cubicBezTo>
                      <a:pt x="43" y="0"/>
                      <a:pt x="56" y="12"/>
                      <a:pt x="56" y="28"/>
                    </a:cubicBezTo>
                    <a:cubicBezTo>
                      <a:pt x="56" y="43"/>
                      <a:pt x="43" y="56"/>
                      <a:pt x="28" y="56"/>
                    </a:cubicBezTo>
                    <a:close/>
                    <a:moveTo>
                      <a:pt x="28" y="4"/>
                    </a:moveTo>
                    <a:cubicBezTo>
                      <a:pt x="15" y="4"/>
                      <a:pt x="4" y="14"/>
                      <a:pt x="4" y="28"/>
                    </a:cubicBezTo>
                    <a:cubicBezTo>
                      <a:pt x="4" y="41"/>
                      <a:pt x="15" y="52"/>
                      <a:pt x="28" y="52"/>
                    </a:cubicBezTo>
                    <a:cubicBezTo>
                      <a:pt x="41" y="52"/>
                      <a:pt x="52" y="41"/>
                      <a:pt x="52" y="28"/>
                    </a:cubicBezTo>
                    <a:cubicBezTo>
                      <a:pt x="52" y="14"/>
                      <a:pt x="41" y="4"/>
                      <a:pt x="2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371" tIns="45686" rIns="91371" bIns="45686" numCol="1" anchor="t" anchorCtr="0" compatLnSpc="1"/>
              <a:lstStyle/>
              <a:p>
                <a:pPr>
                  <a:lnSpc>
                    <a:spcPct val="130000"/>
                  </a:lnSpc>
                </a:pPr>
                <a:endParaRPr lang="zh-CN" altLang="en-US" sz="1400">
                  <a:cs typeface="+mn-ea"/>
                  <a:sym typeface="+mn-lt"/>
                </a:endParaRPr>
              </a:p>
            </p:txBody>
          </p:sp>
        </p:grpSp>
      </p:grpSp>
      <p:sp>
        <p:nvSpPr>
          <p:cNvPr id="29" name="文本框 28"/>
          <p:cNvSpPr txBox="1"/>
          <p:nvPr/>
        </p:nvSpPr>
        <p:spPr>
          <a:xfrm>
            <a:off x="7601947" y="932042"/>
            <a:ext cx="4117683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cs typeface="+mn-ea"/>
                <a:sym typeface="+mn-lt"/>
              </a:rPr>
              <a:t>互动平台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02705" y="5867280"/>
            <a:ext cx="4321478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web2.0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2" name="组合 30"/>
          <p:cNvGrpSpPr/>
          <p:nvPr/>
        </p:nvGrpSpPr>
        <p:grpSpPr>
          <a:xfrm>
            <a:off x="5007040" y="5947122"/>
            <a:ext cx="424125" cy="448414"/>
            <a:chOff x="2720976" y="3214688"/>
            <a:chExt cx="404813" cy="427038"/>
          </a:xfrm>
          <a:solidFill>
            <a:schemeClr val="accent1"/>
          </a:solidFill>
        </p:grpSpPr>
        <p:sp>
          <p:nvSpPr>
            <p:cNvPr id="33" name="Freeform 104"/>
            <p:cNvSpPr>
              <a:spLocks noEditPoints="1"/>
            </p:cNvSpPr>
            <p:nvPr/>
          </p:nvSpPr>
          <p:spPr bwMode="auto">
            <a:xfrm>
              <a:off x="2720976" y="3214688"/>
              <a:ext cx="404813" cy="427038"/>
            </a:xfrm>
            <a:custGeom>
              <a:avLst/>
              <a:gdLst>
                <a:gd name="T0" fmla="*/ 121 w 171"/>
                <a:gd name="T1" fmla="*/ 180 h 180"/>
                <a:gd name="T2" fmla="*/ 121 w 171"/>
                <a:gd name="T3" fmla="*/ 144 h 180"/>
                <a:gd name="T4" fmla="*/ 74 w 171"/>
                <a:gd name="T5" fmla="*/ 129 h 180"/>
                <a:gd name="T6" fmla="*/ 52 w 171"/>
                <a:gd name="T7" fmla="*/ 96 h 180"/>
                <a:gd name="T8" fmla="*/ 4 w 171"/>
                <a:gd name="T9" fmla="*/ 64 h 180"/>
                <a:gd name="T10" fmla="*/ 0 w 171"/>
                <a:gd name="T11" fmla="*/ 64 h 180"/>
                <a:gd name="T12" fmla="*/ 0 w 171"/>
                <a:gd name="T13" fmla="*/ 36 h 180"/>
                <a:gd name="T14" fmla="*/ 4 w 171"/>
                <a:gd name="T15" fmla="*/ 36 h 180"/>
                <a:gd name="T16" fmla="*/ 54 w 171"/>
                <a:gd name="T17" fmla="*/ 52 h 180"/>
                <a:gd name="T18" fmla="*/ 77 w 171"/>
                <a:gd name="T19" fmla="*/ 84 h 180"/>
                <a:gd name="T20" fmla="*/ 121 w 171"/>
                <a:gd name="T21" fmla="*/ 116 h 180"/>
                <a:gd name="T22" fmla="*/ 121 w 171"/>
                <a:gd name="T23" fmla="*/ 64 h 180"/>
                <a:gd name="T24" fmla="*/ 88 w 171"/>
                <a:gd name="T25" fmla="*/ 78 h 180"/>
                <a:gd name="T26" fmla="*/ 84 w 171"/>
                <a:gd name="T27" fmla="*/ 82 h 180"/>
                <a:gd name="T28" fmla="*/ 81 w 171"/>
                <a:gd name="T29" fmla="*/ 77 h 180"/>
                <a:gd name="T30" fmla="*/ 71 w 171"/>
                <a:gd name="T31" fmla="*/ 59 h 180"/>
                <a:gd name="T32" fmla="*/ 69 w 171"/>
                <a:gd name="T33" fmla="*/ 56 h 180"/>
                <a:gd name="T34" fmla="*/ 71 w 171"/>
                <a:gd name="T35" fmla="*/ 54 h 180"/>
                <a:gd name="T36" fmla="*/ 74 w 171"/>
                <a:gd name="T37" fmla="*/ 52 h 180"/>
                <a:gd name="T38" fmla="*/ 121 w 171"/>
                <a:gd name="T39" fmla="*/ 36 h 180"/>
                <a:gd name="T40" fmla="*/ 121 w 171"/>
                <a:gd name="T41" fmla="*/ 0 h 180"/>
                <a:gd name="T42" fmla="*/ 171 w 171"/>
                <a:gd name="T43" fmla="*/ 50 h 180"/>
                <a:gd name="T44" fmla="*/ 130 w 171"/>
                <a:gd name="T45" fmla="*/ 90 h 180"/>
                <a:gd name="T46" fmla="*/ 171 w 171"/>
                <a:gd name="T47" fmla="*/ 130 h 180"/>
                <a:gd name="T48" fmla="*/ 121 w 171"/>
                <a:gd name="T49" fmla="*/ 180 h 180"/>
                <a:gd name="T50" fmla="*/ 8 w 171"/>
                <a:gd name="T51" fmla="*/ 56 h 180"/>
                <a:gd name="T52" fmla="*/ 59 w 171"/>
                <a:gd name="T53" fmla="*/ 93 h 180"/>
                <a:gd name="T54" fmla="*/ 79 w 171"/>
                <a:gd name="T55" fmla="*/ 122 h 180"/>
                <a:gd name="T56" fmla="*/ 125 w 171"/>
                <a:gd name="T57" fmla="*/ 137 h 180"/>
                <a:gd name="T58" fmla="*/ 129 w 171"/>
                <a:gd name="T59" fmla="*/ 137 h 180"/>
                <a:gd name="T60" fmla="*/ 129 w 171"/>
                <a:gd name="T61" fmla="*/ 161 h 180"/>
                <a:gd name="T62" fmla="*/ 159 w 171"/>
                <a:gd name="T63" fmla="*/ 130 h 180"/>
                <a:gd name="T64" fmla="*/ 129 w 171"/>
                <a:gd name="T65" fmla="*/ 100 h 180"/>
                <a:gd name="T66" fmla="*/ 129 w 171"/>
                <a:gd name="T67" fmla="*/ 124 h 180"/>
                <a:gd name="T68" fmla="*/ 125 w 171"/>
                <a:gd name="T69" fmla="*/ 124 h 180"/>
                <a:gd name="T70" fmla="*/ 70 w 171"/>
                <a:gd name="T71" fmla="*/ 87 h 180"/>
                <a:gd name="T72" fmla="*/ 49 w 171"/>
                <a:gd name="T73" fmla="*/ 58 h 180"/>
                <a:gd name="T74" fmla="*/ 8 w 171"/>
                <a:gd name="T75" fmla="*/ 44 h 180"/>
                <a:gd name="T76" fmla="*/ 8 w 171"/>
                <a:gd name="T77" fmla="*/ 56 h 180"/>
                <a:gd name="T78" fmla="*/ 125 w 171"/>
                <a:gd name="T79" fmla="*/ 56 h 180"/>
                <a:gd name="T80" fmla="*/ 129 w 171"/>
                <a:gd name="T81" fmla="*/ 56 h 180"/>
                <a:gd name="T82" fmla="*/ 129 w 171"/>
                <a:gd name="T83" fmla="*/ 80 h 180"/>
                <a:gd name="T84" fmla="*/ 159 w 171"/>
                <a:gd name="T85" fmla="*/ 50 h 180"/>
                <a:gd name="T86" fmla="*/ 129 w 171"/>
                <a:gd name="T87" fmla="*/ 19 h 180"/>
                <a:gd name="T88" fmla="*/ 129 w 171"/>
                <a:gd name="T89" fmla="*/ 44 h 180"/>
                <a:gd name="T90" fmla="*/ 125 w 171"/>
                <a:gd name="T91" fmla="*/ 44 h 180"/>
                <a:gd name="T92" fmla="*/ 79 w 171"/>
                <a:gd name="T93" fmla="*/ 58 h 180"/>
                <a:gd name="T94" fmla="*/ 86 w 171"/>
                <a:gd name="T95" fmla="*/ 68 h 180"/>
                <a:gd name="T96" fmla="*/ 125 w 171"/>
                <a:gd name="T97" fmla="*/ 5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1" h="180">
                  <a:moveTo>
                    <a:pt x="121" y="180"/>
                  </a:moveTo>
                  <a:cubicBezTo>
                    <a:pt x="121" y="144"/>
                    <a:pt x="121" y="144"/>
                    <a:pt x="121" y="144"/>
                  </a:cubicBezTo>
                  <a:cubicBezTo>
                    <a:pt x="101" y="144"/>
                    <a:pt x="86" y="139"/>
                    <a:pt x="74" y="129"/>
                  </a:cubicBezTo>
                  <a:cubicBezTo>
                    <a:pt x="63" y="119"/>
                    <a:pt x="57" y="108"/>
                    <a:pt x="52" y="96"/>
                  </a:cubicBezTo>
                  <a:cubicBezTo>
                    <a:pt x="42" y="78"/>
                    <a:pt x="35" y="64"/>
                    <a:pt x="4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25" y="36"/>
                    <a:pt x="42" y="41"/>
                    <a:pt x="54" y="52"/>
                  </a:cubicBezTo>
                  <a:cubicBezTo>
                    <a:pt x="65" y="61"/>
                    <a:pt x="71" y="73"/>
                    <a:pt x="77" y="84"/>
                  </a:cubicBezTo>
                  <a:cubicBezTo>
                    <a:pt x="86" y="102"/>
                    <a:pt x="92" y="115"/>
                    <a:pt x="121" y="116"/>
                  </a:cubicBezTo>
                  <a:cubicBezTo>
                    <a:pt x="121" y="64"/>
                    <a:pt x="121" y="64"/>
                    <a:pt x="121" y="64"/>
                  </a:cubicBezTo>
                  <a:cubicBezTo>
                    <a:pt x="101" y="65"/>
                    <a:pt x="93" y="71"/>
                    <a:pt x="88" y="78"/>
                  </a:cubicBezTo>
                  <a:cubicBezTo>
                    <a:pt x="84" y="82"/>
                    <a:pt x="84" y="82"/>
                    <a:pt x="84" y="82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78" y="71"/>
                    <a:pt x="75" y="65"/>
                    <a:pt x="71" y="59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2" y="53"/>
                    <a:pt x="73" y="52"/>
                    <a:pt x="74" y="52"/>
                  </a:cubicBezTo>
                  <a:cubicBezTo>
                    <a:pt x="86" y="42"/>
                    <a:pt x="101" y="36"/>
                    <a:pt x="121" y="36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71" y="50"/>
                    <a:pt x="171" y="50"/>
                    <a:pt x="171" y="50"/>
                  </a:cubicBezTo>
                  <a:cubicBezTo>
                    <a:pt x="130" y="90"/>
                    <a:pt x="130" y="90"/>
                    <a:pt x="130" y="90"/>
                  </a:cubicBezTo>
                  <a:cubicBezTo>
                    <a:pt x="171" y="130"/>
                    <a:pt x="171" y="130"/>
                    <a:pt x="171" y="130"/>
                  </a:cubicBezTo>
                  <a:lnTo>
                    <a:pt x="121" y="180"/>
                  </a:lnTo>
                  <a:close/>
                  <a:moveTo>
                    <a:pt x="8" y="56"/>
                  </a:moveTo>
                  <a:cubicBezTo>
                    <a:pt x="41" y="57"/>
                    <a:pt x="49" y="74"/>
                    <a:pt x="59" y="93"/>
                  </a:cubicBezTo>
                  <a:cubicBezTo>
                    <a:pt x="64" y="103"/>
                    <a:pt x="69" y="114"/>
                    <a:pt x="79" y="122"/>
                  </a:cubicBezTo>
                  <a:cubicBezTo>
                    <a:pt x="90" y="132"/>
                    <a:pt x="105" y="137"/>
                    <a:pt x="125" y="137"/>
                  </a:cubicBezTo>
                  <a:cubicBezTo>
                    <a:pt x="129" y="137"/>
                    <a:pt x="129" y="137"/>
                    <a:pt x="129" y="137"/>
                  </a:cubicBezTo>
                  <a:cubicBezTo>
                    <a:pt x="129" y="161"/>
                    <a:pt x="129" y="161"/>
                    <a:pt x="129" y="161"/>
                  </a:cubicBezTo>
                  <a:cubicBezTo>
                    <a:pt x="159" y="130"/>
                    <a:pt x="159" y="130"/>
                    <a:pt x="159" y="130"/>
                  </a:cubicBezTo>
                  <a:cubicBezTo>
                    <a:pt x="129" y="100"/>
                    <a:pt x="129" y="100"/>
                    <a:pt x="129" y="100"/>
                  </a:cubicBezTo>
                  <a:cubicBezTo>
                    <a:pt x="129" y="124"/>
                    <a:pt x="129" y="124"/>
                    <a:pt x="129" y="124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88" y="124"/>
                    <a:pt x="80" y="107"/>
                    <a:pt x="70" y="87"/>
                  </a:cubicBezTo>
                  <a:cubicBezTo>
                    <a:pt x="64" y="77"/>
                    <a:pt x="59" y="66"/>
                    <a:pt x="49" y="58"/>
                  </a:cubicBezTo>
                  <a:cubicBezTo>
                    <a:pt x="39" y="49"/>
                    <a:pt x="25" y="44"/>
                    <a:pt x="8" y="44"/>
                  </a:cubicBezTo>
                  <a:lnTo>
                    <a:pt x="8" y="56"/>
                  </a:lnTo>
                  <a:close/>
                  <a:moveTo>
                    <a:pt x="125" y="56"/>
                  </a:moveTo>
                  <a:cubicBezTo>
                    <a:pt x="129" y="56"/>
                    <a:pt x="129" y="56"/>
                    <a:pt x="129" y="56"/>
                  </a:cubicBezTo>
                  <a:cubicBezTo>
                    <a:pt x="129" y="80"/>
                    <a:pt x="129" y="80"/>
                    <a:pt x="129" y="80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29" y="19"/>
                    <a:pt x="129" y="19"/>
                    <a:pt x="129" y="19"/>
                  </a:cubicBezTo>
                  <a:cubicBezTo>
                    <a:pt x="129" y="44"/>
                    <a:pt x="129" y="44"/>
                    <a:pt x="129" y="44"/>
                  </a:cubicBezTo>
                  <a:cubicBezTo>
                    <a:pt x="125" y="44"/>
                    <a:pt x="125" y="44"/>
                    <a:pt x="125" y="44"/>
                  </a:cubicBezTo>
                  <a:cubicBezTo>
                    <a:pt x="105" y="44"/>
                    <a:pt x="90" y="48"/>
                    <a:pt x="79" y="58"/>
                  </a:cubicBezTo>
                  <a:cubicBezTo>
                    <a:pt x="82" y="61"/>
                    <a:pt x="84" y="65"/>
                    <a:pt x="86" y="68"/>
                  </a:cubicBezTo>
                  <a:cubicBezTo>
                    <a:pt x="95" y="60"/>
                    <a:pt x="107" y="56"/>
                    <a:pt x="125" y="5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371" tIns="45686" rIns="91371" bIns="45686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4" name="Freeform 105"/>
            <p:cNvSpPr>
              <a:spLocks noEditPoints="1"/>
            </p:cNvSpPr>
            <p:nvPr/>
          </p:nvSpPr>
          <p:spPr bwMode="auto">
            <a:xfrm>
              <a:off x="2725738" y="3455988"/>
              <a:ext cx="130175" cy="98425"/>
            </a:xfrm>
            <a:custGeom>
              <a:avLst/>
              <a:gdLst>
                <a:gd name="T0" fmla="*/ 2 w 55"/>
                <a:gd name="T1" fmla="*/ 41 h 41"/>
                <a:gd name="T2" fmla="*/ 0 w 55"/>
                <a:gd name="T3" fmla="*/ 41 h 41"/>
                <a:gd name="T4" fmla="*/ 0 w 55"/>
                <a:gd name="T5" fmla="*/ 16 h 41"/>
                <a:gd name="T6" fmla="*/ 2 w 55"/>
                <a:gd name="T7" fmla="*/ 16 h 41"/>
                <a:gd name="T8" fmla="*/ 40 w 55"/>
                <a:gd name="T9" fmla="*/ 2 h 41"/>
                <a:gd name="T10" fmla="*/ 42 w 55"/>
                <a:gd name="T11" fmla="*/ 0 h 41"/>
                <a:gd name="T12" fmla="*/ 43 w 55"/>
                <a:gd name="T13" fmla="*/ 2 h 41"/>
                <a:gd name="T14" fmla="*/ 54 w 55"/>
                <a:gd name="T15" fmla="*/ 20 h 41"/>
                <a:gd name="T16" fmla="*/ 55 w 55"/>
                <a:gd name="T17" fmla="*/ 22 h 41"/>
                <a:gd name="T18" fmla="*/ 54 w 55"/>
                <a:gd name="T19" fmla="*/ 23 h 41"/>
                <a:gd name="T20" fmla="*/ 51 w 55"/>
                <a:gd name="T21" fmla="*/ 25 h 41"/>
                <a:gd name="T22" fmla="*/ 2 w 55"/>
                <a:gd name="T23" fmla="*/ 41 h 41"/>
                <a:gd name="T24" fmla="*/ 4 w 55"/>
                <a:gd name="T25" fmla="*/ 20 h 41"/>
                <a:gd name="T26" fmla="*/ 4 w 55"/>
                <a:gd name="T27" fmla="*/ 37 h 41"/>
                <a:gd name="T28" fmla="*/ 49 w 55"/>
                <a:gd name="T29" fmla="*/ 22 h 41"/>
                <a:gd name="T30" fmla="*/ 50 w 55"/>
                <a:gd name="T31" fmla="*/ 21 h 41"/>
                <a:gd name="T32" fmla="*/ 41 w 55"/>
                <a:gd name="T33" fmla="*/ 7 h 41"/>
                <a:gd name="T34" fmla="*/ 4 w 55"/>
                <a:gd name="T35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41">
                  <a:moveTo>
                    <a:pt x="2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0" y="16"/>
                    <a:pt x="32" y="12"/>
                    <a:pt x="40" y="2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6" y="8"/>
                    <a:pt x="50" y="14"/>
                    <a:pt x="54" y="20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3" y="24"/>
                    <a:pt x="52" y="24"/>
                    <a:pt x="51" y="25"/>
                  </a:cubicBezTo>
                  <a:cubicBezTo>
                    <a:pt x="39" y="35"/>
                    <a:pt x="23" y="41"/>
                    <a:pt x="2" y="41"/>
                  </a:cubicBezTo>
                  <a:close/>
                  <a:moveTo>
                    <a:pt x="4" y="20"/>
                  </a:moveTo>
                  <a:cubicBezTo>
                    <a:pt x="4" y="37"/>
                    <a:pt x="4" y="37"/>
                    <a:pt x="4" y="37"/>
                  </a:cubicBezTo>
                  <a:cubicBezTo>
                    <a:pt x="23" y="36"/>
                    <a:pt x="37" y="31"/>
                    <a:pt x="49" y="22"/>
                  </a:cubicBezTo>
                  <a:cubicBezTo>
                    <a:pt x="49" y="22"/>
                    <a:pt x="49" y="21"/>
                    <a:pt x="50" y="21"/>
                  </a:cubicBezTo>
                  <a:cubicBezTo>
                    <a:pt x="46" y="16"/>
                    <a:pt x="44" y="11"/>
                    <a:pt x="41" y="7"/>
                  </a:cubicBezTo>
                  <a:cubicBezTo>
                    <a:pt x="32" y="16"/>
                    <a:pt x="21" y="20"/>
                    <a:pt x="4" y="2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371" tIns="45686" rIns="91371" bIns="45686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 sz="1400">
                <a:cs typeface="+mn-ea"/>
                <a:sym typeface="+mn-lt"/>
              </a:endParaRPr>
            </a:p>
          </p:txBody>
        </p:sp>
      </p:grpSp>
      <p:grpSp>
        <p:nvGrpSpPr>
          <p:cNvPr id="35" name="组合 33"/>
          <p:cNvGrpSpPr/>
          <p:nvPr/>
        </p:nvGrpSpPr>
        <p:grpSpPr>
          <a:xfrm>
            <a:off x="7081315" y="1022745"/>
            <a:ext cx="397458" cy="435076"/>
            <a:chOff x="6383338" y="3238501"/>
            <a:chExt cx="339725" cy="371475"/>
          </a:xfrm>
          <a:solidFill>
            <a:schemeClr val="accent1"/>
          </a:solidFill>
        </p:grpSpPr>
        <p:sp>
          <p:nvSpPr>
            <p:cNvPr id="36" name="Freeform 125"/>
            <p:cNvSpPr>
              <a:spLocks noEditPoints="1"/>
            </p:cNvSpPr>
            <p:nvPr/>
          </p:nvSpPr>
          <p:spPr bwMode="auto">
            <a:xfrm>
              <a:off x="6383338" y="3541713"/>
              <a:ext cx="339725" cy="68263"/>
            </a:xfrm>
            <a:custGeom>
              <a:avLst/>
              <a:gdLst>
                <a:gd name="T0" fmla="*/ 128 w 143"/>
                <a:gd name="T1" fmla="*/ 29 h 29"/>
                <a:gd name="T2" fmla="*/ 14 w 143"/>
                <a:gd name="T3" fmla="*/ 29 h 29"/>
                <a:gd name="T4" fmla="*/ 0 w 143"/>
                <a:gd name="T5" fmla="*/ 15 h 29"/>
                <a:gd name="T6" fmla="*/ 14 w 143"/>
                <a:gd name="T7" fmla="*/ 0 h 29"/>
                <a:gd name="T8" fmla="*/ 54 w 143"/>
                <a:gd name="T9" fmla="*/ 0 h 29"/>
                <a:gd name="T10" fmla="*/ 58 w 143"/>
                <a:gd name="T11" fmla="*/ 7 h 29"/>
                <a:gd name="T12" fmla="*/ 71 w 143"/>
                <a:gd name="T13" fmla="*/ 16 h 29"/>
                <a:gd name="T14" fmla="*/ 84 w 143"/>
                <a:gd name="T15" fmla="*/ 7 h 29"/>
                <a:gd name="T16" fmla="*/ 88 w 143"/>
                <a:gd name="T17" fmla="*/ 0 h 29"/>
                <a:gd name="T18" fmla="*/ 128 w 143"/>
                <a:gd name="T19" fmla="*/ 0 h 29"/>
                <a:gd name="T20" fmla="*/ 143 w 143"/>
                <a:gd name="T21" fmla="*/ 15 h 29"/>
                <a:gd name="T22" fmla="*/ 128 w 143"/>
                <a:gd name="T23" fmla="*/ 29 h 29"/>
                <a:gd name="T24" fmla="*/ 14 w 143"/>
                <a:gd name="T25" fmla="*/ 4 h 29"/>
                <a:gd name="T26" fmla="*/ 4 w 143"/>
                <a:gd name="T27" fmla="*/ 15 h 29"/>
                <a:gd name="T28" fmla="*/ 14 w 143"/>
                <a:gd name="T29" fmla="*/ 25 h 29"/>
                <a:gd name="T30" fmla="*/ 128 w 143"/>
                <a:gd name="T31" fmla="*/ 25 h 29"/>
                <a:gd name="T32" fmla="*/ 139 w 143"/>
                <a:gd name="T33" fmla="*/ 15 h 29"/>
                <a:gd name="T34" fmla="*/ 128 w 143"/>
                <a:gd name="T35" fmla="*/ 4 h 29"/>
                <a:gd name="T36" fmla="*/ 91 w 143"/>
                <a:gd name="T37" fmla="*/ 4 h 29"/>
                <a:gd name="T38" fmla="*/ 88 w 143"/>
                <a:gd name="T39" fmla="*/ 9 h 29"/>
                <a:gd name="T40" fmla="*/ 71 w 143"/>
                <a:gd name="T41" fmla="*/ 20 h 29"/>
                <a:gd name="T42" fmla="*/ 55 w 143"/>
                <a:gd name="T43" fmla="*/ 9 h 29"/>
                <a:gd name="T44" fmla="*/ 52 w 143"/>
                <a:gd name="T45" fmla="*/ 4 h 29"/>
                <a:gd name="T46" fmla="*/ 14 w 143"/>
                <a:gd name="T47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3" h="29">
                  <a:moveTo>
                    <a:pt x="128" y="29"/>
                  </a:moveTo>
                  <a:cubicBezTo>
                    <a:pt x="14" y="29"/>
                    <a:pt x="14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61" y="13"/>
                    <a:pt x="66" y="16"/>
                    <a:pt x="71" y="16"/>
                  </a:cubicBezTo>
                  <a:cubicBezTo>
                    <a:pt x="76" y="16"/>
                    <a:pt x="81" y="13"/>
                    <a:pt x="84" y="7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6" y="0"/>
                    <a:pt x="143" y="6"/>
                    <a:pt x="143" y="15"/>
                  </a:cubicBezTo>
                  <a:cubicBezTo>
                    <a:pt x="143" y="23"/>
                    <a:pt x="136" y="29"/>
                    <a:pt x="128" y="29"/>
                  </a:cubicBezTo>
                  <a:close/>
                  <a:moveTo>
                    <a:pt x="14" y="4"/>
                  </a:moveTo>
                  <a:cubicBezTo>
                    <a:pt x="8" y="4"/>
                    <a:pt x="4" y="9"/>
                    <a:pt x="4" y="15"/>
                  </a:cubicBezTo>
                  <a:cubicBezTo>
                    <a:pt x="4" y="20"/>
                    <a:pt x="8" y="25"/>
                    <a:pt x="14" y="25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34" y="25"/>
                    <a:pt x="139" y="20"/>
                    <a:pt x="139" y="15"/>
                  </a:cubicBezTo>
                  <a:cubicBezTo>
                    <a:pt x="139" y="9"/>
                    <a:pt x="134" y="4"/>
                    <a:pt x="128" y="4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4" y="16"/>
                    <a:pt x="78" y="20"/>
                    <a:pt x="71" y="20"/>
                  </a:cubicBezTo>
                  <a:cubicBezTo>
                    <a:pt x="65" y="20"/>
                    <a:pt x="59" y="16"/>
                    <a:pt x="55" y="9"/>
                  </a:cubicBezTo>
                  <a:cubicBezTo>
                    <a:pt x="52" y="4"/>
                    <a:pt x="52" y="4"/>
                    <a:pt x="52" y="4"/>
                  </a:cubicBezTo>
                  <a:lnTo>
                    <a:pt x="1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371" tIns="45686" rIns="91371" bIns="45686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7" name="Freeform 126"/>
            <p:cNvSpPr>
              <a:spLocks noEditPoints="1"/>
            </p:cNvSpPr>
            <p:nvPr/>
          </p:nvSpPr>
          <p:spPr bwMode="auto">
            <a:xfrm>
              <a:off x="6438901" y="3238501"/>
              <a:ext cx="227013" cy="303213"/>
            </a:xfrm>
            <a:custGeom>
              <a:avLst/>
              <a:gdLst>
                <a:gd name="T0" fmla="*/ 48 w 96"/>
                <a:gd name="T1" fmla="*/ 128 h 128"/>
                <a:gd name="T2" fmla="*/ 38 w 96"/>
                <a:gd name="T3" fmla="*/ 122 h 128"/>
                <a:gd name="T4" fmla="*/ 3 w 96"/>
                <a:gd name="T5" fmla="*/ 60 h 128"/>
                <a:gd name="T6" fmla="*/ 2 w 96"/>
                <a:gd name="T7" fmla="*/ 48 h 128"/>
                <a:gd name="T8" fmla="*/ 13 w 96"/>
                <a:gd name="T9" fmla="*/ 43 h 128"/>
                <a:gd name="T10" fmla="*/ 23 w 96"/>
                <a:gd name="T11" fmla="*/ 43 h 128"/>
                <a:gd name="T12" fmla="*/ 23 w 96"/>
                <a:gd name="T13" fmla="*/ 18 h 128"/>
                <a:gd name="T14" fmla="*/ 41 w 96"/>
                <a:gd name="T15" fmla="*/ 0 h 128"/>
                <a:gd name="T16" fmla="*/ 55 w 96"/>
                <a:gd name="T17" fmla="*/ 0 h 128"/>
                <a:gd name="T18" fmla="*/ 74 w 96"/>
                <a:gd name="T19" fmla="*/ 18 h 128"/>
                <a:gd name="T20" fmla="*/ 74 w 96"/>
                <a:gd name="T21" fmla="*/ 43 h 128"/>
                <a:gd name="T22" fmla="*/ 84 w 96"/>
                <a:gd name="T23" fmla="*/ 43 h 128"/>
                <a:gd name="T24" fmla="*/ 94 w 96"/>
                <a:gd name="T25" fmla="*/ 48 h 128"/>
                <a:gd name="T26" fmla="*/ 93 w 96"/>
                <a:gd name="T27" fmla="*/ 60 h 128"/>
                <a:gd name="T28" fmla="*/ 58 w 96"/>
                <a:gd name="T29" fmla="*/ 122 h 128"/>
                <a:gd name="T30" fmla="*/ 48 w 96"/>
                <a:gd name="T31" fmla="*/ 128 h 128"/>
                <a:gd name="T32" fmla="*/ 13 w 96"/>
                <a:gd name="T33" fmla="*/ 51 h 128"/>
                <a:gd name="T34" fmla="*/ 9 w 96"/>
                <a:gd name="T35" fmla="*/ 52 h 128"/>
                <a:gd name="T36" fmla="*/ 10 w 96"/>
                <a:gd name="T37" fmla="*/ 56 h 128"/>
                <a:gd name="T38" fmla="*/ 45 w 96"/>
                <a:gd name="T39" fmla="*/ 118 h 128"/>
                <a:gd name="T40" fmla="*/ 48 w 96"/>
                <a:gd name="T41" fmla="*/ 120 h 128"/>
                <a:gd name="T42" fmla="*/ 51 w 96"/>
                <a:gd name="T43" fmla="*/ 118 h 128"/>
                <a:gd name="T44" fmla="*/ 87 w 96"/>
                <a:gd name="T45" fmla="*/ 56 h 128"/>
                <a:gd name="T46" fmla="*/ 87 w 96"/>
                <a:gd name="T47" fmla="*/ 52 h 128"/>
                <a:gd name="T48" fmla="*/ 84 w 96"/>
                <a:gd name="T49" fmla="*/ 51 h 128"/>
                <a:gd name="T50" fmla="*/ 66 w 96"/>
                <a:gd name="T51" fmla="*/ 51 h 128"/>
                <a:gd name="T52" fmla="*/ 66 w 96"/>
                <a:gd name="T53" fmla="*/ 18 h 128"/>
                <a:gd name="T54" fmla="*/ 55 w 96"/>
                <a:gd name="T55" fmla="*/ 8 h 128"/>
                <a:gd name="T56" fmla="*/ 41 w 96"/>
                <a:gd name="T57" fmla="*/ 8 h 128"/>
                <a:gd name="T58" fmla="*/ 31 w 96"/>
                <a:gd name="T59" fmla="*/ 18 h 128"/>
                <a:gd name="T60" fmla="*/ 31 w 96"/>
                <a:gd name="T61" fmla="*/ 51 h 128"/>
                <a:gd name="T62" fmla="*/ 13 w 96"/>
                <a:gd name="T63" fmla="*/ 5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128">
                  <a:moveTo>
                    <a:pt x="48" y="128"/>
                  </a:moveTo>
                  <a:cubicBezTo>
                    <a:pt x="44" y="128"/>
                    <a:pt x="41" y="126"/>
                    <a:pt x="38" y="122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1" y="56"/>
                    <a:pt x="0" y="52"/>
                    <a:pt x="2" y="48"/>
                  </a:cubicBezTo>
                  <a:cubicBezTo>
                    <a:pt x="4" y="45"/>
                    <a:pt x="8" y="43"/>
                    <a:pt x="13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8"/>
                    <a:pt x="31" y="0"/>
                    <a:pt x="4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5" y="0"/>
                    <a:pt x="74" y="8"/>
                    <a:pt x="74" y="18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84" y="43"/>
                    <a:pt x="84" y="43"/>
                    <a:pt x="84" y="43"/>
                  </a:cubicBezTo>
                  <a:cubicBezTo>
                    <a:pt x="88" y="43"/>
                    <a:pt x="92" y="45"/>
                    <a:pt x="94" y="48"/>
                  </a:cubicBezTo>
                  <a:cubicBezTo>
                    <a:pt x="96" y="52"/>
                    <a:pt x="96" y="56"/>
                    <a:pt x="93" y="60"/>
                  </a:cubicBezTo>
                  <a:cubicBezTo>
                    <a:pt x="58" y="122"/>
                    <a:pt x="58" y="122"/>
                    <a:pt x="58" y="122"/>
                  </a:cubicBezTo>
                  <a:cubicBezTo>
                    <a:pt x="56" y="126"/>
                    <a:pt x="52" y="128"/>
                    <a:pt x="48" y="128"/>
                  </a:cubicBezTo>
                  <a:close/>
                  <a:moveTo>
                    <a:pt x="13" y="51"/>
                  </a:moveTo>
                  <a:cubicBezTo>
                    <a:pt x="11" y="51"/>
                    <a:pt x="10" y="52"/>
                    <a:pt x="9" y="52"/>
                  </a:cubicBezTo>
                  <a:cubicBezTo>
                    <a:pt x="9" y="53"/>
                    <a:pt x="9" y="55"/>
                    <a:pt x="10" y="56"/>
                  </a:cubicBezTo>
                  <a:cubicBezTo>
                    <a:pt x="45" y="118"/>
                    <a:pt x="45" y="118"/>
                    <a:pt x="45" y="118"/>
                  </a:cubicBezTo>
                  <a:cubicBezTo>
                    <a:pt x="46" y="119"/>
                    <a:pt x="47" y="120"/>
                    <a:pt x="48" y="120"/>
                  </a:cubicBezTo>
                  <a:cubicBezTo>
                    <a:pt x="49" y="120"/>
                    <a:pt x="50" y="119"/>
                    <a:pt x="51" y="118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7" y="55"/>
                    <a:pt x="88" y="53"/>
                    <a:pt x="87" y="52"/>
                  </a:cubicBezTo>
                  <a:cubicBezTo>
                    <a:pt x="87" y="52"/>
                    <a:pt x="85" y="51"/>
                    <a:pt x="84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6" y="12"/>
                    <a:pt x="61" y="8"/>
                    <a:pt x="55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36" y="8"/>
                    <a:pt x="31" y="12"/>
                    <a:pt x="31" y="18"/>
                  </a:cubicBezTo>
                  <a:cubicBezTo>
                    <a:pt x="31" y="51"/>
                    <a:pt x="31" y="51"/>
                    <a:pt x="31" y="51"/>
                  </a:cubicBezTo>
                  <a:lnTo>
                    <a:pt x="13" y="5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371" tIns="45686" rIns="91371" bIns="45686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 sz="1400">
                <a:cs typeface="+mn-ea"/>
                <a:sym typeface="+mn-lt"/>
              </a:endParaRPr>
            </a:p>
          </p:txBody>
        </p:sp>
      </p:grpSp>
      <p:sp>
        <p:nvSpPr>
          <p:cNvPr id="38" name="文本框 37"/>
          <p:cNvSpPr txBox="1"/>
          <p:nvPr/>
        </p:nvSpPr>
        <p:spPr bwMode="auto">
          <a:xfrm>
            <a:off x="502706" y="1732409"/>
            <a:ext cx="4872344" cy="3291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30000"/>
              </a:lnSpc>
              <a:defRPr/>
            </a:pPr>
            <a:r>
              <a:rPr sz="4000" b="1" dirty="0"/>
              <a:t>新媒体营销是指利用新媒体平台进行营销的方式。</a:t>
            </a:r>
            <a:r>
              <a:rPr lang="zh-CN" sz="4000" b="1" dirty="0"/>
              <a:t>是</a:t>
            </a:r>
            <a:r>
              <a:rPr sz="4000" b="1" dirty="0"/>
              <a:t>web2.0</a:t>
            </a:r>
            <a:r>
              <a:rPr lang="zh-CN" sz="4000" b="1" dirty="0"/>
              <a:t>的互动营销</a:t>
            </a:r>
            <a:r>
              <a:rPr sz="4000" b="1" dirty="0"/>
              <a:t>时代</a:t>
            </a:r>
            <a:endParaRPr sz="4000" b="1" dirty="0"/>
          </a:p>
        </p:txBody>
      </p:sp>
      <p:sp>
        <p:nvSpPr>
          <p:cNvPr id="2" name="矩形 1"/>
          <p:cNvSpPr/>
          <p:nvPr/>
        </p:nvSpPr>
        <p:spPr>
          <a:xfrm>
            <a:off x="715502" y="963941"/>
            <a:ext cx="28498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1.</a:t>
            </a:r>
            <a:r>
              <a:rPr lang="zh-CN" altLang="en-US" dirty="0"/>
              <a:t>新媒体营销</a:t>
            </a:r>
            <a:r>
              <a:rPr lang="zh-CN" altLang="en-US" dirty="0"/>
              <a:t>的含义</a:t>
            </a:r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1.2  </a:t>
            </a:r>
            <a:r>
              <a:rPr lang="zh-CN" altLang="en-US" dirty="0" smtClean="0"/>
              <a:t>新媒体平台</a:t>
            </a:r>
            <a:r>
              <a:rPr lang="zh-CN" altLang="en-US" dirty="0" smtClean="0"/>
              <a:t>的解读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6605" y="834390"/>
            <a:ext cx="11110595" cy="5749290"/>
          </a:xfrm>
        </p:spPr>
        <p:txBody>
          <a:bodyPr>
            <a:normAutofit/>
          </a:bodyPr>
          <a:lstStyle/>
          <a:p>
            <a:pPr algn="l"/>
            <a:r>
              <a:rPr lang="zh-CN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新</a:t>
            </a:r>
            <a:endParaRPr lang="zh-CN" alt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zh-CN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媒</a:t>
            </a:r>
            <a:endParaRPr lang="zh-CN" alt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zh-CN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体</a:t>
            </a:r>
            <a:endParaRPr lang="zh-CN" alt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zh-CN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平</a:t>
            </a:r>
            <a:endParaRPr lang="zh-CN" alt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zh-CN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台</a:t>
            </a:r>
            <a:endParaRPr lang="zh-CN" alt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zh-CN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前十</a:t>
            </a:r>
            <a:r>
              <a:rPr lang="en-US" altLang="zh-C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altLang="zh-CN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CN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内容占位符 2"/>
          <p:cNvSpPr txBox="1"/>
          <p:nvPr/>
        </p:nvSpPr>
        <p:spPr>
          <a:xfrm>
            <a:off x="1205139" y="4584878"/>
            <a:ext cx="2896782" cy="1749475"/>
          </a:xfrm>
          <a:prstGeom prst="rect">
            <a:avLst/>
          </a:prstGeom>
        </p:spPr>
        <p:txBody>
          <a:bodyPr vert="horz" lIns="121899" tIns="60949" rIns="121899" bIns="60949" rtlCol="0">
            <a:normAutofit lnSpcReduction="20000"/>
          </a:bodyPr>
          <a:lstStyle>
            <a:lvl1pPr marL="0" indent="536575" algn="l" defTabSz="913765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65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65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249930" y="926465"/>
            <a:ext cx="6686550" cy="5657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1.3  </a:t>
            </a:r>
            <a:r>
              <a:rPr lang="zh-CN" altLang="en-US" dirty="0">
                <a:sym typeface="+mn-ea"/>
              </a:rPr>
              <a:t>新媒体内容分类</a:t>
            </a:r>
            <a:r>
              <a:rPr lang="en-US" altLang="zh-CN" dirty="0">
                <a:sym typeface="+mn-ea"/>
              </a:rPr>
              <a:t>---</a:t>
            </a:r>
            <a:r>
              <a:rPr lang="zh-CN" altLang="en-US" dirty="0" smtClean="0">
                <a:sym typeface="+mn-ea"/>
              </a:rPr>
              <a:t>重要信息</a:t>
            </a:r>
            <a:r>
              <a:rPr lang="en-US" altLang="zh-CN" dirty="0" smtClean="0">
                <a:sym typeface="+mn-ea"/>
              </a:rPr>
              <a:t> </a:t>
            </a:r>
            <a:br>
              <a:rPr lang="en-US" altLang="zh-CN" dirty="0" smtClean="0"/>
            </a:br>
            <a:endParaRPr lang="en-US" altLang="zh-CN" dirty="0">
              <a:sym typeface="+mn-ea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611120" y="1403350"/>
            <a:ext cx="6610350" cy="4695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MH_Entry_3">
            <a:hlinkClick r:id=""/>
          </p:cNvPr>
          <p:cNvSpPr txBox="1"/>
          <p:nvPr>
            <p:custDataLst>
              <p:tags r:id="rId1"/>
            </p:custDataLst>
          </p:nvPr>
        </p:nvSpPr>
        <p:spPr>
          <a:xfrm>
            <a:off x="379730" y="3070860"/>
            <a:ext cx="11809095" cy="1455420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p>
            <a:pPr algn="ctr"/>
            <a:r>
              <a:rPr lang="en-US" altLang="zh-CN" sz="7200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How </a:t>
            </a:r>
            <a:r>
              <a:rPr lang="zh-CN" altLang="en-US" sz="7200" dirty="0" smtClean="0">
                <a:solidFill>
                  <a:srgbClr val="FFC000"/>
                </a:solidFill>
                <a:ea typeface="微软雅黑" panose="020B0503020204020204" pitchFamily="34" charset="-122"/>
              </a:rPr>
              <a:t>营销推广方案</a:t>
            </a:r>
            <a:r>
              <a:rPr lang="en-US" altLang="zh-CN" sz="7200" dirty="0" smtClean="0">
                <a:solidFill>
                  <a:srgbClr val="FFC000"/>
                </a:solidFill>
                <a:ea typeface="微软雅黑" panose="020B0503020204020204" pitchFamily="34" charset="-122"/>
              </a:rPr>
              <a:t> </a:t>
            </a:r>
            <a:endParaRPr lang="en-US" altLang="zh-CN" sz="7200" dirty="0" smtClean="0">
              <a:solidFill>
                <a:srgbClr val="FFC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ym typeface="+mn-ea"/>
              </a:rPr>
              <a:t>2.1  </a:t>
            </a:r>
            <a:r>
              <a:rPr lang="zh-CN" altLang="en-US" dirty="0">
                <a:sym typeface="+mn-ea"/>
              </a:rPr>
              <a:t>营销活动</a:t>
            </a:r>
            <a:r>
              <a:rPr lang="zh-CN" altLang="en-US" dirty="0" smtClean="0">
                <a:sym typeface="+mn-ea"/>
              </a:rPr>
              <a:t>的方案策划与设计</a:t>
            </a:r>
            <a:endParaRPr lang="zh-CN" altLang="en-US" dirty="0"/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838091" y="1110012"/>
            <a:ext cx="10378549" cy="5749576"/>
          </a:xfrm>
        </p:spPr>
        <p:txBody>
          <a:bodyPr>
            <a:normAutofit/>
          </a:bodyPr>
          <a:lstStyle/>
          <a:p>
            <a:r>
              <a:rPr lang="en-US" altLang="zh-CN" dirty="0"/>
              <a:t>2</a:t>
            </a:r>
            <a:r>
              <a:rPr lang="zh-CN" altLang="en-US" dirty="0"/>
              <a:t>．营销方案策划设计</a:t>
            </a:r>
            <a:endParaRPr lang="en-US" altLang="zh-CN" dirty="0" smtClean="0"/>
          </a:p>
        </p:txBody>
      </p:sp>
      <p:grpSp>
        <p:nvGrpSpPr>
          <p:cNvPr id="65" name="组合 64"/>
          <p:cNvGrpSpPr/>
          <p:nvPr/>
        </p:nvGrpSpPr>
        <p:grpSpPr>
          <a:xfrm>
            <a:off x="1727027" y="2107321"/>
            <a:ext cx="2296720" cy="1605094"/>
            <a:chOff x="2214563" y="1323975"/>
            <a:chExt cx="2295524" cy="1605094"/>
          </a:xfrm>
          <a:effectLst>
            <a:outerShdw blurRad="101600" dist="63500" dir="5400000" algn="t" rotWithShape="0">
              <a:prstClr val="black">
                <a:alpha val="25000"/>
              </a:prstClr>
            </a:outerShdw>
          </a:effectLst>
        </p:grpSpPr>
        <p:sp>
          <p:nvSpPr>
            <p:cNvPr id="66" name="任意多边形 65"/>
            <p:cNvSpPr/>
            <p:nvPr/>
          </p:nvSpPr>
          <p:spPr>
            <a:xfrm>
              <a:off x="3995737" y="1457325"/>
              <a:ext cx="514350" cy="1252538"/>
            </a:xfrm>
            <a:custGeom>
              <a:avLst/>
              <a:gdLst>
                <a:gd name="connsiteX0" fmla="*/ 28575 w 514350"/>
                <a:gd name="connsiteY0" fmla="*/ 1252538 h 1252538"/>
                <a:gd name="connsiteX1" fmla="*/ 366713 w 514350"/>
                <a:gd name="connsiteY1" fmla="*/ 852488 h 1252538"/>
                <a:gd name="connsiteX2" fmla="*/ 514350 w 514350"/>
                <a:gd name="connsiteY2" fmla="*/ 328613 h 1252538"/>
                <a:gd name="connsiteX3" fmla="*/ 328613 w 514350"/>
                <a:gd name="connsiteY3" fmla="*/ 0 h 1252538"/>
                <a:gd name="connsiteX4" fmla="*/ 0 w 514350"/>
                <a:gd name="connsiteY4" fmla="*/ 619125 h 1252538"/>
                <a:gd name="connsiteX5" fmla="*/ 28575 w 514350"/>
                <a:gd name="connsiteY5" fmla="*/ 1252538 h 1252538"/>
                <a:gd name="connsiteX0-1" fmla="*/ 28575 w 514350"/>
                <a:gd name="connsiteY0-2" fmla="*/ 1252538 h 1252538"/>
                <a:gd name="connsiteX1-3" fmla="*/ 366713 w 514350"/>
                <a:gd name="connsiteY1-4" fmla="*/ 852488 h 1252538"/>
                <a:gd name="connsiteX2-5" fmla="*/ 514350 w 514350"/>
                <a:gd name="connsiteY2-6" fmla="*/ 328613 h 1252538"/>
                <a:gd name="connsiteX3-7" fmla="*/ 314326 w 514350"/>
                <a:gd name="connsiteY3-8" fmla="*/ 0 h 1252538"/>
                <a:gd name="connsiteX4-9" fmla="*/ 0 w 514350"/>
                <a:gd name="connsiteY4-10" fmla="*/ 619125 h 1252538"/>
                <a:gd name="connsiteX5-11" fmla="*/ 28575 w 514350"/>
                <a:gd name="connsiteY5-12" fmla="*/ 1252538 h 1252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514350" h="1252538">
                  <a:moveTo>
                    <a:pt x="28575" y="1252538"/>
                  </a:moveTo>
                  <a:lnTo>
                    <a:pt x="366713" y="852488"/>
                  </a:lnTo>
                  <a:lnTo>
                    <a:pt x="514350" y="328613"/>
                  </a:lnTo>
                  <a:lnTo>
                    <a:pt x="314326" y="0"/>
                  </a:lnTo>
                  <a:lnTo>
                    <a:pt x="0" y="619125"/>
                  </a:lnTo>
                  <a:lnTo>
                    <a:pt x="28575" y="1252538"/>
                  </a:lnTo>
                  <a:close/>
                </a:path>
              </a:pathLst>
            </a:custGeom>
            <a:solidFill>
              <a:srgbClr val="FFA1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" name="任意多边形 66"/>
            <p:cNvSpPr/>
            <p:nvPr/>
          </p:nvSpPr>
          <p:spPr>
            <a:xfrm>
              <a:off x="2214563" y="1323975"/>
              <a:ext cx="2100262" cy="1166813"/>
            </a:xfrm>
            <a:custGeom>
              <a:avLst/>
              <a:gdLst>
                <a:gd name="connsiteX0" fmla="*/ 0 w 2100262"/>
                <a:gd name="connsiteY0" fmla="*/ 704850 h 1166813"/>
                <a:gd name="connsiteX1" fmla="*/ 566737 w 2100262"/>
                <a:gd name="connsiteY1" fmla="*/ 0 h 1166813"/>
                <a:gd name="connsiteX2" fmla="*/ 2100262 w 2100262"/>
                <a:gd name="connsiteY2" fmla="*/ 128588 h 1166813"/>
                <a:gd name="connsiteX3" fmla="*/ 1790700 w 2100262"/>
                <a:gd name="connsiteY3" fmla="*/ 766763 h 1166813"/>
                <a:gd name="connsiteX4" fmla="*/ 1276350 w 2100262"/>
                <a:gd name="connsiteY4" fmla="*/ 1166813 h 1166813"/>
                <a:gd name="connsiteX5" fmla="*/ 476250 w 2100262"/>
                <a:gd name="connsiteY5" fmla="*/ 1109663 h 1166813"/>
                <a:gd name="connsiteX6" fmla="*/ 0 w 2100262"/>
                <a:gd name="connsiteY6" fmla="*/ 704850 h 1166813"/>
                <a:gd name="connsiteX0-1" fmla="*/ 0 w 2100262"/>
                <a:gd name="connsiteY0-2" fmla="*/ 704850 h 1166813"/>
                <a:gd name="connsiteX1-3" fmla="*/ 566737 w 2100262"/>
                <a:gd name="connsiteY1-4" fmla="*/ 0 h 1166813"/>
                <a:gd name="connsiteX2-5" fmla="*/ 2100262 w 2100262"/>
                <a:gd name="connsiteY2-6" fmla="*/ 128588 h 1166813"/>
                <a:gd name="connsiteX3-7" fmla="*/ 1790700 w 2100262"/>
                <a:gd name="connsiteY3-8" fmla="*/ 766763 h 1166813"/>
                <a:gd name="connsiteX4-9" fmla="*/ 1276350 w 2100262"/>
                <a:gd name="connsiteY4-10" fmla="*/ 1166813 h 1166813"/>
                <a:gd name="connsiteX5-11" fmla="*/ 476250 w 2100262"/>
                <a:gd name="connsiteY5-12" fmla="*/ 1109663 h 1166813"/>
                <a:gd name="connsiteX6-13" fmla="*/ 0 w 2100262"/>
                <a:gd name="connsiteY6-14" fmla="*/ 704850 h 1166813"/>
                <a:gd name="connsiteX0-15" fmla="*/ 0 w 2100262"/>
                <a:gd name="connsiteY0-16" fmla="*/ 704850 h 1166813"/>
                <a:gd name="connsiteX1-17" fmla="*/ 566737 w 2100262"/>
                <a:gd name="connsiteY1-18" fmla="*/ 0 h 1166813"/>
                <a:gd name="connsiteX2-19" fmla="*/ 2100262 w 2100262"/>
                <a:gd name="connsiteY2-20" fmla="*/ 128588 h 1166813"/>
                <a:gd name="connsiteX3-21" fmla="*/ 1790700 w 2100262"/>
                <a:gd name="connsiteY3-22" fmla="*/ 766763 h 1166813"/>
                <a:gd name="connsiteX4-23" fmla="*/ 1276350 w 2100262"/>
                <a:gd name="connsiteY4-24" fmla="*/ 1166813 h 1166813"/>
                <a:gd name="connsiteX5-25" fmla="*/ 476250 w 2100262"/>
                <a:gd name="connsiteY5-26" fmla="*/ 1109663 h 1166813"/>
                <a:gd name="connsiteX6-27" fmla="*/ 0 w 2100262"/>
                <a:gd name="connsiteY6-28" fmla="*/ 704850 h 11668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100262" h="1166813">
                  <a:moveTo>
                    <a:pt x="0" y="704850"/>
                  </a:moveTo>
                  <a:lnTo>
                    <a:pt x="566737" y="0"/>
                  </a:lnTo>
                  <a:cubicBezTo>
                    <a:pt x="1216024" y="457200"/>
                    <a:pt x="1798637" y="290513"/>
                    <a:pt x="2100262" y="128588"/>
                  </a:cubicBezTo>
                  <a:lnTo>
                    <a:pt x="1790700" y="766763"/>
                  </a:lnTo>
                  <a:lnTo>
                    <a:pt x="1276350" y="1166813"/>
                  </a:lnTo>
                  <a:lnTo>
                    <a:pt x="476250" y="1109663"/>
                  </a:lnTo>
                  <a:lnTo>
                    <a:pt x="0" y="704850"/>
                  </a:ln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" name="矩形 2"/>
            <p:cNvSpPr/>
            <p:nvPr/>
          </p:nvSpPr>
          <p:spPr>
            <a:xfrm>
              <a:off x="2225040" y="2034541"/>
              <a:ext cx="1798320" cy="894528"/>
            </a:xfrm>
            <a:custGeom>
              <a:avLst/>
              <a:gdLst>
                <a:gd name="connsiteX0" fmla="*/ 0 w 1744980"/>
                <a:gd name="connsiteY0" fmla="*/ 0 h 624840"/>
                <a:gd name="connsiteX1" fmla="*/ 1744980 w 1744980"/>
                <a:gd name="connsiteY1" fmla="*/ 0 h 624840"/>
                <a:gd name="connsiteX2" fmla="*/ 1744980 w 1744980"/>
                <a:gd name="connsiteY2" fmla="*/ 624840 h 624840"/>
                <a:gd name="connsiteX3" fmla="*/ 0 w 1744980"/>
                <a:gd name="connsiteY3" fmla="*/ 624840 h 624840"/>
                <a:gd name="connsiteX4" fmla="*/ 0 w 1744980"/>
                <a:gd name="connsiteY4" fmla="*/ 0 h 624840"/>
                <a:gd name="connsiteX0-1" fmla="*/ 0 w 1783080"/>
                <a:gd name="connsiteY0-2" fmla="*/ 0 h 624840"/>
                <a:gd name="connsiteX1-3" fmla="*/ 1783080 w 1783080"/>
                <a:gd name="connsiteY1-4" fmla="*/ 45720 h 624840"/>
                <a:gd name="connsiteX2-5" fmla="*/ 1744980 w 1783080"/>
                <a:gd name="connsiteY2-6" fmla="*/ 624840 h 624840"/>
                <a:gd name="connsiteX3-7" fmla="*/ 0 w 1783080"/>
                <a:gd name="connsiteY3-8" fmla="*/ 624840 h 624840"/>
                <a:gd name="connsiteX4-9" fmla="*/ 0 w 1783080"/>
                <a:gd name="connsiteY4-10" fmla="*/ 0 h 624840"/>
                <a:gd name="connsiteX0-11" fmla="*/ 0 w 1798320"/>
                <a:gd name="connsiteY0-12" fmla="*/ 0 h 670560"/>
                <a:gd name="connsiteX1-13" fmla="*/ 1783080 w 1798320"/>
                <a:gd name="connsiteY1-14" fmla="*/ 45720 h 670560"/>
                <a:gd name="connsiteX2-15" fmla="*/ 1798320 w 1798320"/>
                <a:gd name="connsiteY2-16" fmla="*/ 670560 h 670560"/>
                <a:gd name="connsiteX3-17" fmla="*/ 0 w 1798320"/>
                <a:gd name="connsiteY3-18" fmla="*/ 624840 h 670560"/>
                <a:gd name="connsiteX4-19" fmla="*/ 0 w 1798320"/>
                <a:gd name="connsiteY4-20" fmla="*/ 0 h 670560"/>
                <a:gd name="connsiteX0-21" fmla="*/ 0 w 1798320"/>
                <a:gd name="connsiteY0-22" fmla="*/ 0 h 670560"/>
                <a:gd name="connsiteX1-23" fmla="*/ 1783080 w 1798320"/>
                <a:gd name="connsiteY1-24" fmla="*/ 45720 h 670560"/>
                <a:gd name="connsiteX2-25" fmla="*/ 1798320 w 1798320"/>
                <a:gd name="connsiteY2-26" fmla="*/ 670560 h 670560"/>
                <a:gd name="connsiteX3-27" fmla="*/ 175260 w 1798320"/>
                <a:gd name="connsiteY3-28" fmla="*/ 518160 h 670560"/>
                <a:gd name="connsiteX4-29" fmla="*/ 0 w 1798320"/>
                <a:gd name="connsiteY4-30" fmla="*/ 0 h 670560"/>
                <a:gd name="connsiteX0-31" fmla="*/ 0 w 1798320"/>
                <a:gd name="connsiteY0-32" fmla="*/ 0 h 670560"/>
                <a:gd name="connsiteX1-33" fmla="*/ 1783080 w 1798320"/>
                <a:gd name="connsiteY1-34" fmla="*/ 45720 h 670560"/>
                <a:gd name="connsiteX2-35" fmla="*/ 1798320 w 1798320"/>
                <a:gd name="connsiteY2-36" fmla="*/ 670560 h 670560"/>
                <a:gd name="connsiteX3-37" fmla="*/ 60960 w 1798320"/>
                <a:gd name="connsiteY3-38" fmla="*/ 579120 h 670560"/>
                <a:gd name="connsiteX4-39" fmla="*/ 0 w 1798320"/>
                <a:gd name="connsiteY4-40" fmla="*/ 0 h 670560"/>
                <a:gd name="connsiteX0-41" fmla="*/ 0 w 1798320"/>
                <a:gd name="connsiteY0-42" fmla="*/ 0 h 744714"/>
                <a:gd name="connsiteX1-43" fmla="*/ 1783080 w 1798320"/>
                <a:gd name="connsiteY1-44" fmla="*/ 45720 h 744714"/>
                <a:gd name="connsiteX2-45" fmla="*/ 1798320 w 1798320"/>
                <a:gd name="connsiteY2-46" fmla="*/ 670560 h 744714"/>
                <a:gd name="connsiteX3-47" fmla="*/ 60960 w 1798320"/>
                <a:gd name="connsiteY3-48" fmla="*/ 579120 h 744714"/>
                <a:gd name="connsiteX4-49" fmla="*/ 0 w 1798320"/>
                <a:gd name="connsiteY4-50" fmla="*/ 0 h 744714"/>
                <a:gd name="connsiteX0-51" fmla="*/ 0 w 1798320"/>
                <a:gd name="connsiteY0-52" fmla="*/ 0 h 670560"/>
                <a:gd name="connsiteX1-53" fmla="*/ 1783080 w 1798320"/>
                <a:gd name="connsiteY1-54" fmla="*/ 45720 h 670560"/>
                <a:gd name="connsiteX2-55" fmla="*/ 1798320 w 1798320"/>
                <a:gd name="connsiteY2-56" fmla="*/ 670560 h 670560"/>
                <a:gd name="connsiteX3-57" fmla="*/ 60960 w 1798320"/>
                <a:gd name="connsiteY3-58" fmla="*/ 579120 h 670560"/>
                <a:gd name="connsiteX4-59" fmla="*/ 0 w 1798320"/>
                <a:gd name="connsiteY4-60" fmla="*/ 0 h 670560"/>
                <a:gd name="connsiteX0-61" fmla="*/ 0 w 1798320"/>
                <a:gd name="connsiteY0-62" fmla="*/ 0 h 670560"/>
                <a:gd name="connsiteX1-63" fmla="*/ 1783080 w 1798320"/>
                <a:gd name="connsiteY1-64" fmla="*/ 45720 h 670560"/>
                <a:gd name="connsiteX2-65" fmla="*/ 1798320 w 1798320"/>
                <a:gd name="connsiteY2-66" fmla="*/ 670560 h 670560"/>
                <a:gd name="connsiteX3-67" fmla="*/ 60960 w 1798320"/>
                <a:gd name="connsiteY3-68" fmla="*/ 579120 h 670560"/>
                <a:gd name="connsiteX4-69" fmla="*/ 0 w 1798320"/>
                <a:gd name="connsiteY4-70" fmla="*/ 0 h 670560"/>
                <a:gd name="connsiteX0-71" fmla="*/ 0 w 1798320"/>
                <a:gd name="connsiteY0-72" fmla="*/ 0 h 812979"/>
                <a:gd name="connsiteX1-73" fmla="*/ 1783080 w 1798320"/>
                <a:gd name="connsiteY1-74" fmla="*/ 45720 h 812979"/>
                <a:gd name="connsiteX2-75" fmla="*/ 1798320 w 1798320"/>
                <a:gd name="connsiteY2-76" fmla="*/ 670560 h 812979"/>
                <a:gd name="connsiteX3-77" fmla="*/ 60960 w 1798320"/>
                <a:gd name="connsiteY3-78" fmla="*/ 579120 h 812979"/>
                <a:gd name="connsiteX4-79" fmla="*/ 0 w 1798320"/>
                <a:gd name="connsiteY4-80" fmla="*/ 0 h 812979"/>
                <a:gd name="connsiteX0-81" fmla="*/ 0 w 1798320"/>
                <a:gd name="connsiteY0-82" fmla="*/ 0 h 894528"/>
                <a:gd name="connsiteX1-83" fmla="*/ 1783080 w 1798320"/>
                <a:gd name="connsiteY1-84" fmla="*/ 45720 h 894528"/>
                <a:gd name="connsiteX2-85" fmla="*/ 1798320 w 1798320"/>
                <a:gd name="connsiteY2-86" fmla="*/ 670560 h 894528"/>
                <a:gd name="connsiteX3-87" fmla="*/ 60960 w 1798320"/>
                <a:gd name="connsiteY3-88" fmla="*/ 579120 h 894528"/>
                <a:gd name="connsiteX4-89" fmla="*/ 0 w 1798320"/>
                <a:gd name="connsiteY4-90" fmla="*/ 0 h 894528"/>
                <a:gd name="connsiteX0-91" fmla="*/ 0 w 1798320"/>
                <a:gd name="connsiteY0-92" fmla="*/ 0 h 894528"/>
                <a:gd name="connsiteX1-93" fmla="*/ 1783080 w 1798320"/>
                <a:gd name="connsiteY1-94" fmla="*/ 45720 h 894528"/>
                <a:gd name="connsiteX2-95" fmla="*/ 1798320 w 1798320"/>
                <a:gd name="connsiteY2-96" fmla="*/ 670560 h 894528"/>
                <a:gd name="connsiteX3-97" fmla="*/ 60960 w 1798320"/>
                <a:gd name="connsiteY3-98" fmla="*/ 579120 h 894528"/>
                <a:gd name="connsiteX4-99" fmla="*/ 0 w 1798320"/>
                <a:gd name="connsiteY4-100" fmla="*/ 0 h 894528"/>
                <a:gd name="connsiteX0-101" fmla="*/ 0 w 1798320"/>
                <a:gd name="connsiteY0-102" fmla="*/ 0 h 894528"/>
                <a:gd name="connsiteX1-103" fmla="*/ 1783080 w 1798320"/>
                <a:gd name="connsiteY1-104" fmla="*/ 45720 h 894528"/>
                <a:gd name="connsiteX2-105" fmla="*/ 1798320 w 1798320"/>
                <a:gd name="connsiteY2-106" fmla="*/ 670560 h 894528"/>
                <a:gd name="connsiteX3-107" fmla="*/ 60960 w 1798320"/>
                <a:gd name="connsiteY3-108" fmla="*/ 579120 h 894528"/>
                <a:gd name="connsiteX4-109" fmla="*/ 0 w 1798320"/>
                <a:gd name="connsiteY4-110" fmla="*/ 0 h 8945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798320" h="894528">
                  <a:moveTo>
                    <a:pt x="0" y="0"/>
                  </a:moveTo>
                  <a:cubicBezTo>
                    <a:pt x="826135" y="447040"/>
                    <a:pt x="1271270" y="344805"/>
                    <a:pt x="1783080" y="45720"/>
                  </a:cubicBezTo>
                  <a:lnTo>
                    <a:pt x="1798320" y="670560"/>
                  </a:lnTo>
                  <a:cubicBezTo>
                    <a:pt x="1254125" y="903605"/>
                    <a:pt x="855980" y="1063625"/>
                    <a:pt x="60960" y="5791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B0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3628255" y="2144999"/>
            <a:ext cx="2253834" cy="1543473"/>
            <a:chOff x="4114800" y="1361652"/>
            <a:chExt cx="2252661" cy="1543473"/>
          </a:xfrm>
          <a:effectLst>
            <a:outerShdw blurRad="101600" dist="63500" dir="5400000" algn="t" rotWithShape="0">
              <a:prstClr val="black">
                <a:alpha val="25000"/>
              </a:prstClr>
            </a:outerShdw>
          </a:effectLst>
        </p:grpSpPr>
        <p:sp>
          <p:nvSpPr>
            <p:cNvPr id="70" name="任意多边形 69"/>
            <p:cNvSpPr/>
            <p:nvPr/>
          </p:nvSpPr>
          <p:spPr>
            <a:xfrm>
              <a:off x="5895762" y="1724024"/>
              <a:ext cx="471699" cy="1181101"/>
            </a:xfrm>
            <a:custGeom>
              <a:avLst/>
              <a:gdLst>
                <a:gd name="connsiteX0" fmla="*/ 0 w 461963"/>
                <a:gd name="connsiteY0" fmla="*/ 1166813 h 1166813"/>
                <a:gd name="connsiteX1" fmla="*/ 295275 w 461963"/>
                <a:gd name="connsiteY1" fmla="*/ 928688 h 1166813"/>
                <a:gd name="connsiteX2" fmla="*/ 461963 w 461963"/>
                <a:gd name="connsiteY2" fmla="*/ 442913 h 1166813"/>
                <a:gd name="connsiteX3" fmla="*/ 447675 w 461963"/>
                <a:gd name="connsiteY3" fmla="*/ 242888 h 1166813"/>
                <a:gd name="connsiteX4" fmla="*/ 295275 w 461963"/>
                <a:gd name="connsiteY4" fmla="*/ 0 h 1166813"/>
                <a:gd name="connsiteX5" fmla="*/ 4763 w 461963"/>
                <a:gd name="connsiteY5" fmla="*/ 576263 h 1166813"/>
                <a:gd name="connsiteX6" fmla="*/ 0 w 461963"/>
                <a:gd name="connsiteY6" fmla="*/ 1166813 h 1166813"/>
                <a:gd name="connsiteX0-1" fmla="*/ 0 w 466726"/>
                <a:gd name="connsiteY0-2" fmla="*/ 1181101 h 1181101"/>
                <a:gd name="connsiteX1-3" fmla="*/ 300038 w 466726"/>
                <a:gd name="connsiteY1-4" fmla="*/ 928688 h 1181101"/>
                <a:gd name="connsiteX2-5" fmla="*/ 466726 w 466726"/>
                <a:gd name="connsiteY2-6" fmla="*/ 442913 h 1181101"/>
                <a:gd name="connsiteX3-7" fmla="*/ 452438 w 466726"/>
                <a:gd name="connsiteY3-8" fmla="*/ 242888 h 1181101"/>
                <a:gd name="connsiteX4-9" fmla="*/ 300038 w 466726"/>
                <a:gd name="connsiteY4-10" fmla="*/ 0 h 1181101"/>
                <a:gd name="connsiteX5-11" fmla="*/ 9526 w 466726"/>
                <a:gd name="connsiteY5-12" fmla="*/ 576263 h 1181101"/>
                <a:gd name="connsiteX6-13" fmla="*/ 0 w 466726"/>
                <a:gd name="connsiteY6-14" fmla="*/ 1181101 h 1181101"/>
                <a:gd name="connsiteX0-15" fmla="*/ 4973 w 471699"/>
                <a:gd name="connsiteY0-16" fmla="*/ 1181101 h 1181101"/>
                <a:gd name="connsiteX1-17" fmla="*/ 305011 w 471699"/>
                <a:gd name="connsiteY1-18" fmla="*/ 928688 h 1181101"/>
                <a:gd name="connsiteX2-19" fmla="*/ 471699 w 471699"/>
                <a:gd name="connsiteY2-20" fmla="*/ 442913 h 1181101"/>
                <a:gd name="connsiteX3-21" fmla="*/ 457411 w 471699"/>
                <a:gd name="connsiteY3-22" fmla="*/ 242888 h 1181101"/>
                <a:gd name="connsiteX4-23" fmla="*/ 305011 w 471699"/>
                <a:gd name="connsiteY4-24" fmla="*/ 0 h 1181101"/>
                <a:gd name="connsiteX5-25" fmla="*/ 211 w 471699"/>
                <a:gd name="connsiteY5-26" fmla="*/ 595313 h 1181101"/>
                <a:gd name="connsiteX6-27" fmla="*/ 4973 w 471699"/>
                <a:gd name="connsiteY6-28" fmla="*/ 1181101 h 118110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471699" h="1181101">
                  <a:moveTo>
                    <a:pt x="4973" y="1181101"/>
                  </a:moveTo>
                  <a:lnTo>
                    <a:pt x="305011" y="928688"/>
                  </a:lnTo>
                  <a:lnTo>
                    <a:pt x="471699" y="442913"/>
                  </a:lnTo>
                  <a:lnTo>
                    <a:pt x="457411" y="242888"/>
                  </a:lnTo>
                  <a:lnTo>
                    <a:pt x="305011" y="0"/>
                  </a:lnTo>
                  <a:lnTo>
                    <a:pt x="211" y="595313"/>
                  </a:lnTo>
                  <a:cubicBezTo>
                    <a:pt x="-1377" y="793750"/>
                    <a:pt x="6561" y="987426"/>
                    <a:pt x="4973" y="1181101"/>
                  </a:cubicBezTo>
                  <a:close/>
                </a:path>
              </a:pathLst>
            </a:custGeom>
            <a:solidFill>
              <a:srgbClr val="019E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" name="任意多边形 70"/>
            <p:cNvSpPr/>
            <p:nvPr/>
          </p:nvSpPr>
          <p:spPr>
            <a:xfrm>
              <a:off x="4114800" y="1361652"/>
              <a:ext cx="2092325" cy="1011525"/>
            </a:xfrm>
            <a:custGeom>
              <a:avLst/>
              <a:gdLst>
                <a:gd name="connsiteX0" fmla="*/ 0 w 2092325"/>
                <a:gd name="connsiteY0" fmla="*/ 644525 h 895350"/>
                <a:gd name="connsiteX1" fmla="*/ 336550 w 2092325"/>
                <a:gd name="connsiteY1" fmla="*/ 0 h 895350"/>
                <a:gd name="connsiteX2" fmla="*/ 1298575 w 2092325"/>
                <a:gd name="connsiteY2" fmla="*/ 69850 h 895350"/>
                <a:gd name="connsiteX3" fmla="*/ 2092325 w 2092325"/>
                <a:gd name="connsiteY3" fmla="*/ 301625 h 895350"/>
                <a:gd name="connsiteX4" fmla="*/ 1784350 w 2092325"/>
                <a:gd name="connsiteY4" fmla="*/ 895350 h 895350"/>
                <a:gd name="connsiteX5" fmla="*/ 0 w 2092325"/>
                <a:gd name="connsiteY5" fmla="*/ 644525 h 895350"/>
                <a:gd name="connsiteX0-1" fmla="*/ 0 w 2092325"/>
                <a:gd name="connsiteY0-2" fmla="*/ 673975 h 924800"/>
                <a:gd name="connsiteX1-3" fmla="*/ 336550 w 2092325"/>
                <a:gd name="connsiteY1-4" fmla="*/ 29450 h 924800"/>
                <a:gd name="connsiteX2-5" fmla="*/ 1298575 w 2092325"/>
                <a:gd name="connsiteY2-6" fmla="*/ 99300 h 924800"/>
                <a:gd name="connsiteX3-7" fmla="*/ 2092325 w 2092325"/>
                <a:gd name="connsiteY3-8" fmla="*/ 331075 h 924800"/>
                <a:gd name="connsiteX4-9" fmla="*/ 1784350 w 2092325"/>
                <a:gd name="connsiteY4-10" fmla="*/ 924800 h 924800"/>
                <a:gd name="connsiteX5-11" fmla="*/ 0 w 2092325"/>
                <a:gd name="connsiteY5-12" fmla="*/ 673975 h 924800"/>
                <a:gd name="connsiteX0-13" fmla="*/ 0 w 2092325"/>
                <a:gd name="connsiteY0-14" fmla="*/ 673975 h 924800"/>
                <a:gd name="connsiteX1-15" fmla="*/ 336550 w 2092325"/>
                <a:gd name="connsiteY1-16" fmla="*/ 29450 h 924800"/>
                <a:gd name="connsiteX2-17" fmla="*/ 1298575 w 2092325"/>
                <a:gd name="connsiteY2-18" fmla="*/ 99300 h 924800"/>
                <a:gd name="connsiteX3-19" fmla="*/ 2092325 w 2092325"/>
                <a:gd name="connsiteY3-20" fmla="*/ 331075 h 924800"/>
                <a:gd name="connsiteX4-21" fmla="*/ 1784350 w 2092325"/>
                <a:gd name="connsiteY4-22" fmla="*/ 924800 h 924800"/>
                <a:gd name="connsiteX5-23" fmla="*/ 0 w 2092325"/>
                <a:gd name="connsiteY5-24" fmla="*/ 673975 h 924800"/>
                <a:gd name="connsiteX0-25" fmla="*/ 0 w 2092325"/>
                <a:gd name="connsiteY0-26" fmla="*/ 686326 h 937151"/>
                <a:gd name="connsiteX1-27" fmla="*/ 336550 w 2092325"/>
                <a:gd name="connsiteY1-28" fmla="*/ 41801 h 937151"/>
                <a:gd name="connsiteX2-29" fmla="*/ 1298575 w 2092325"/>
                <a:gd name="connsiteY2-30" fmla="*/ 111651 h 937151"/>
                <a:gd name="connsiteX3-31" fmla="*/ 2092325 w 2092325"/>
                <a:gd name="connsiteY3-32" fmla="*/ 343426 h 937151"/>
                <a:gd name="connsiteX4-33" fmla="*/ 1784350 w 2092325"/>
                <a:gd name="connsiteY4-34" fmla="*/ 937151 h 937151"/>
                <a:gd name="connsiteX5-35" fmla="*/ 0 w 2092325"/>
                <a:gd name="connsiteY5-36" fmla="*/ 686326 h 937151"/>
                <a:gd name="connsiteX0-37" fmla="*/ 0 w 2092325"/>
                <a:gd name="connsiteY0-38" fmla="*/ 692984 h 943809"/>
                <a:gd name="connsiteX1-39" fmla="*/ 336550 w 2092325"/>
                <a:gd name="connsiteY1-40" fmla="*/ 48459 h 943809"/>
                <a:gd name="connsiteX2-41" fmla="*/ 1254125 w 2092325"/>
                <a:gd name="connsiteY2-42" fmla="*/ 92909 h 943809"/>
                <a:gd name="connsiteX3-43" fmla="*/ 2092325 w 2092325"/>
                <a:gd name="connsiteY3-44" fmla="*/ 350084 h 943809"/>
                <a:gd name="connsiteX4-45" fmla="*/ 1784350 w 2092325"/>
                <a:gd name="connsiteY4-46" fmla="*/ 943809 h 943809"/>
                <a:gd name="connsiteX5-47" fmla="*/ 0 w 2092325"/>
                <a:gd name="connsiteY5-48" fmla="*/ 692984 h 943809"/>
                <a:gd name="connsiteX0-49" fmla="*/ 0 w 2092325"/>
                <a:gd name="connsiteY0-50" fmla="*/ 708447 h 959272"/>
                <a:gd name="connsiteX1-51" fmla="*/ 336550 w 2092325"/>
                <a:gd name="connsiteY1-52" fmla="*/ 63922 h 959272"/>
                <a:gd name="connsiteX2-53" fmla="*/ 1254125 w 2092325"/>
                <a:gd name="connsiteY2-54" fmla="*/ 108372 h 959272"/>
                <a:gd name="connsiteX3-55" fmla="*/ 2092325 w 2092325"/>
                <a:gd name="connsiteY3-56" fmla="*/ 365547 h 959272"/>
                <a:gd name="connsiteX4-57" fmla="*/ 1784350 w 2092325"/>
                <a:gd name="connsiteY4-58" fmla="*/ 959272 h 959272"/>
                <a:gd name="connsiteX5-59" fmla="*/ 0 w 2092325"/>
                <a:gd name="connsiteY5-60" fmla="*/ 708447 h 959272"/>
                <a:gd name="connsiteX0-61" fmla="*/ 0 w 2092325"/>
                <a:gd name="connsiteY0-62" fmla="*/ 708447 h 959272"/>
                <a:gd name="connsiteX1-63" fmla="*/ 336550 w 2092325"/>
                <a:gd name="connsiteY1-64" fmla="*/ 63922 h 959272"/>
                <a:gd name="connsiteX2-65" fmla="*/ 1254125 w 2092325"/>
                <a:gd name="connsiteY2-66" fmla="*/ 108372 h 959272"/>
                <a:gd name="connsiteX3-67" fmla="*/ 2092325 w 2092325"/>
                <a:gd name="connsiteY3-68" fmla="*/ 365547 h 959272"/>
                <a:gd name="connsiteX4-69" fmla="*/ 1784350 w 2092325"/>
                <a:gd name="connsiteY4-70" fmla="*/ 959272 h 959272"/>
                <a:gd name="connsiteX5-71" fmla="*/ 0 w 2092325"/>
                <a:gd name="connsiteY5-72" fmla="*/ 708447 h 959272"/>
                <a:gd name="connsiteX0-73" fmla="*/ 0 w 2092325"/>
                <a:gd name="connsiteY0-74" fmla="*/ 708447 h 959272"/>
                <a:gd name="connsiteX1-75" fmla="*/ 336550 w 2092325"/>
                <a:gd name="connsiteY1-76" fmla="*/ 63922 h 959272"/>
                <a:gd name="connsiteX2-77" fmla="*/ 1254125 w 2092325"/>
                <a:gd name="connsiteY2-78" fmla="*/ 108372 h 959272"/>
                <a:gd name="connsiteX3-79" fmla="*/ 2092325 w 2092325"/>
                <a:gd name="connsiteY3-80" fmla="*/ 365547 h 959272"/>
                <a:gd name="connsiteX4-81" fmla="*/ 1803400 w 2092325"/>
                <a:gd name="connsiteY4-82" fmla="*/ 959272 h 959272"/>
                <a:gd name="connsiteX5-83" fmla="*/ 0 w 2092325"/>
                <a:gd name="connsiteY5-84" fmla="*/ 708447 h 959272"/>
                <a:gd name="connsiteX0-85" fmla="*/ 0 w 2092325"/>
                <a:gd name="connsiteY0-86" fmla="*/ 708447 h 1011525"/>
                <a:gd name="connsiteX1-87" fmla="*/ 336550 w 2092325"/>
                <a:gd name="connsiteY1-88" fmla="*/ 63922 h 1011525"/>
                <a:gd name="connsiteX2-89" fmla="*/ 1254125 w 2092325"/>
                <a:gd name="connsiteY2-90" fmla="*/ 108372 h 1011525"/>
                <a:gd name="connsiteX3-91" fmla="*/ 2092325 w 2092325"/>
                <a:gd name="connsiteY3-92" fmla="*/ 365547 h 1011525"/>
                <a:gd name="connsiteX4-93" fmla="*/ 1803400 w 2092325"/>
                <a:gd name="connsiteY4-94" fmla="*/ 959272 h 1011525"/>
                <a:gd name="connsiteX5-95" fmla="*/ 0 w 2092325"/>
                <a:gd name="connsiteY5-96" fmla="*/ 708447 h 10115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92325" h="1011525">
                  <a:moveTo>
                    <a:pt x="0" y="708447"/>
                  </a:moveTo>
                  <a:lnTo>
                    <a:pt x="336550" y="63922"/>
                  </a:lnTo>
                  <a:cubicBezTo>
                    <a:pt x="781579" y="-66782"/>
                    <a:pt x="989542" y="31114"/>
                    <a:pt x="1254125" y="108372"/>
                  </a:cubicBezTo>
                  <a:cubicBezTo>
                    <a:pt x="1518708" y="185630"/>
                    <a:pt x="1754717" y="402589"/>
                    <a:pt x="2092325" y="365547"/>
                  </a:cubicBezTo>
                  <a:lnTo>
                    <a:pt x="1803400" y="959272"/>
                  </a:lnTo>
                  <a:cubicBezTo>
                    <a:pt x="1678517" y="1142364"/>
                    <a:pt x="601133" y="792055"/>
                    <a:pt x="0" y="708447"/>
                  </a:cubicBezTo>
                  <a:close/>
                </a:path>
              </a:pathLst>
            </a:custGeom>
            <a:solidFill>
              <a:srgbClr val="3A98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2" name="任意多边形 71"/>
            <p:cNvSpPr/>
            <p:nvPr/>
          </p:nvSpPr>
          <p:spPr>
            <a:xfrm>
              <a:off x="4117657" y="1991410"/>
              <a:ext cx="1798320" cy="911809"/>
            </a:xfrm>
            <a:custGeom>
              <a:avLst/>
              <a:gdLst>
                <a:gd name="connsiteX0" fmla="*/ 7620 w 1798320"/>
                <a:gd name="connsiteY0" fmla="*/ 617220 h 830580"/>
                <a:gd name="connsiteX1" fmla="*/ 0 w 1798320"/>
                <a:gd name="connsiteY1" fmla="*/ 0 h 830580"/>
                <a:gd name="connsiteX2" fmla="*/ 982980 w 1798320"/>
                <a:gd name="connsiteY2" fmla="*/ 15240 h 830580"/>
                <a:gd name="connsiteX3" fmla="*/ 1798320 w 1798320"/>
                <a:gd name="connsiteY3" fmla="*/ 251460 h 830580"/>
                <a:gd name="connsiteX4" fmla="*/ 1790700 w 1798320"/>
                <a:gd name="connsiteY4" fmla="*/ 830580 h 830580"/>
                <a:gd name="connsiteX5" fmla="*/ 906780 w 1798320"/>
                <a:gd name="connsiteY5" fmla="*/ 548640 h 830580"/>
                <a:gd name="connsiteX6" fmla="*/ 7620 w 1798320"/>
                <a:gd name="connsiteY6" fmla="*/ 617220 h 830580"/>
                <a:gd name="connsiteX0-1" fmla="*/ 7620 w 1798320"/>
                <a:gd name="connsiteY0-2" fmla="*/ 673660 h 887020"/>
                <a:gd name="connsiteX1-3" fmla="*/ 0 w 1798320"/>
                <a:gd name="connsiteY1-4" fmla="*/ 56440 h 887020"/>
                <a:gd name="connsiteX2-5" fmla="*/ 982980 w 1798320"/>
                <a:gd name="connsiteY2-6" fmla="*/ 71680 h 887020"/>
                <a:gd name="connsiteX3-7" fmla="*/ 1798320 w 1798320"/>
                <a:gd name="connsiteY3-8" fmla="*/ 307900 h 887020"/>
                <a:gd name="connsiteX4-9" fmla="*/ 1790700 w 1798320"/>
                <a:gd name="connsiteY4-10" fmla="*/ 887020 h 887020"/>
                <a:gd name="connsiteX5-11" fmla="*/ 906780 w 1798320"/>
                <a:gd name="connsiteY5-12" fmla="*/ 605080 h 887020"/>
                <a:gd name="connsiteX6-13" fmla="*/ 7620 w 1798320"/>
                <a:gd name="connsiteY6-14" fmla="*/ 673660 h 887020"/>
                <a:gd name="connsiteX0-15" fmla="*/ 7620 w 1798320"/>
                <a:gd name="connsiteY0-16" fmla="*/ 695675 h 909035"/>
                <a:gd name="connsiteX1-17" fmla="*/ 0 w 1798320"/>
                <a:gd name="connsiteY1-18" fmla="*/ 78455 h 909035"/>
                <a:gd name="connsiteX2-19" fmla="*/ 982980 w 1798320"/>
                <a:gd name="connsiteY2-20" fmla="*/ 93695 h 909035"/>
                <a:gd name="connsiteX3-21" fmla="*/ 1798320 w 1798320"/>
                <a:gd name="connsiteY3-22" fmla="*/ 329915 h 909035"/>
                <a:gd name="connsiteX4-23" fmla="*/ 1790700 w 1798320"/>
                <a:gd name="connsiteY4-24" fmla="*/ 909035 h 909035"/>
                <a:gd name="connsiteX5-25" fmla="*/ 906780 w 1798320"/>
                <a:gd name="connsiteY5-26" fmla="*/ 627095 h 909035"/>
                <a:gd name="connsiteX6-27" fmla="*/ 7620 w 1798320"/>
                <a:gd name="connsiteY6-28" fmla="*/ 695675 h 909035"/>
                <a:gd name="connsiteX0-29" fmla="*/ 7620 w 1798320"/>
                <a:gd name="connsiteY0-30" fmla="*/ 695675 h 909035"/>
                <a:gd name="connsiteX1-31" fmla="*/ 0 w 1798320"/>
                <a:gd name="connsiteY1-32" fmla="*/ 78455 h 909035"/>
                <a:gd name="connsiteX2-33" fmla="*/ 982980 w 1798320"/>
                <a:gd name="connsiteY2-34" fmla="*/ 93695 h 909035"/>
                <a:gd name="connsiteX3-35" fmla="*/ 1798320 w 1798320"/>
                <a:gd name="connsiteY3-36" fmla="*/ 329915 h 909035"/>
                <a:gd name="connsiteX4-37" fmla="*/ 1790700 w 1798320"/>
                <a:gd name="connsiteY4-38" fmla="*/ 909035 h 909035"/>
                <a:gd name="connsiteX5-39" fmla="*/ 906780 w 1798320"/>
                <a:gd name="connsiteY5-40" fmla="*/ 627095 h 909035"/>
                <a:gd name="connsiteX6-41" fmla="*/ 7620 w 1798320"/>
                <a:gd name="connsiteY6-42" fmla="*/ 695675 h 909035"/>
                <a:gd name="connsiteX0-43" fmla="*/ 7620 w 1798320"/>
                <a:gd name="connsiteY0-44" fmla="*/ 678137 h 891497"/>
                <a:gd name="connsiteX1-45" fmla="*/ 0 w 1798320"/>
                <a:gd name="connsiteY1-46" fmla="*/ 60917 h 891497"/>
                <a:gd name="connsiteX2-47" fmla="*/ 982980 w 1798320"/>
                <a:gd name="connsiteY2-48" fmla="*/ 76157 h 891497"/>
                <a:gd name="connsiteX3-49" fmla="*/ 1798320 w 1798320"/>
                <a:gd name="connsiteY3-50" fmla="*/ 312377 h 891497"/>
                <a:gd name="connsiteX4-51" fmla="*/ 1790700 w 1798320"/>
                <a:gd name="connsiteY4-52" fmla="*/ 891497 h 891497"/>
                <a:gd name="connsiteX5-53" fmla="*/ 906780 w 1798320"/>
                <a:gd name="connsiteY5-54" fmla="*/ 609557 h 891497"/>
                <a:gd name="connsiteX6-55" fmla="*/ 7620 w 1798320"/>
                <a:gd name="connsiteY6-56" fmla="*/ 678137 h 891497"/>
                <a:gd name="connsiteX0-57" fmla="*/ 7620 w 1798320"/>
                <a:gd name="connsiteY0-58" fmla="*/ 698449 h 911809"/>
                <a:gd name="connsiteX1-59" fmla="*/ 0 w 1798320"/>
                <a:gd name="connsiteY1-60" fmla="*/ 81229 h 911809"/>
                <a:gd name="connsiteX2-61" fmla="*/ 982980 w 1798320"/>
                <a:gd name="connsiteY2-62" fmla="*/ 96469 h 911809"/>
                <a:gd name="connsiteX3-63" fmla="*/ 1798320 w 1798320"/>
                <a:gd name="connsiteY3-64" fmla="*/ 332689 h 911809"/>
                <a:gd name="connsiteX4-65" fmla="*/ 1790700 w 1798320"/>
                <a:gd name="connsiteY4-66" fmla="*/ 911809 h 911809"/>
                <a:gd name="connsiteX5-67" fmla="*/ 906780 w 1798320"/>
                <a:gd name="connsiteY5-68" fmla="*/ 629869 h 911809"/>
                <a:gd name="connsiteX6-69" fmla="*/ 7620 w 1798320"/>
                <a:gd name="connsiteY6-70" fmla="*/ 698449 h 911809"/>
                <a:gd name="connsiteX0-71" fmla="*/ 7620 w 1798320"/>
                <a:gd name="connsiteY0-72" fmla="*/ 698449 h 911809"/>
                <a:gd name="connsiteX1-73" fmla="*/ 0 w 1798320"/>
                <a:gd name="connsiteY1-74" fmla="*/ 81229 h 911809"/>
                <a:gd name="connsiteX2-75" fmla="*/ 982980 w 1798320"/>
                <a:gd name="connsiteY2-76" fmla="*/ 96469 h 911809"/>
                <a:gd name="connsiteX3-77" fmla="*/ 1798320 w 1798320"/>
                <a:gd name="connsiteY3-78" fmla="*/ 332689 h 911809"/>
                <a:gd name="connsiteX4-79" fmla="*/ 1790700 w 1798320"/>
                <a:gd name="connsiteY4-80" fmla="*/ 911809 h 911809"/>
                <a:gd name="connsiteX5-81" fmla="*/ 906780 w 1798320"/>
                <a:gd name="connsiteY5-82" fmla="*/ 629869 h 911809"/>
                <a:gd name="connsiteX6-83" fmla="*/ 7620 w 1798320"/>
                <a:gd name="connsiteY6-84" fmla="*/ 698449 h 911809"/>
                <a:gd name="connsiteX0-85" fmla="*/ 7620 w 1798320"/>
                <a:gd name="connsiteY0-86" fmla="*/ 698449 h 911809"/>
                <a:gd name="connsiteX1-87" fmla="*/ 0 w 1798320"/>
                <a:gd name="connsiteY1-88" fmla="*/ 81229 h 911809"/>
                <a:gd name="connsiteX2-89" fmla="*/ 982980 w 1798320"/>
                <a:gd name="connsiteY2-90" fmla="*/ 96469 h 911809"/>
                <a:gd name="connsiteX3-91" fmla="*/ 1798320 w 1798320"/>
                <a:gd name="connsiteY3-92" fmla="*/ 332689 h 911809"/>
                <a:gd name="connsiteX4-93" fmla="*/ 1790700 w 1798320"/>
                <a:gd name="connsiteY4-94" fmla="*/ 911809 h 911809"/>
                <a:gd name="connsiteX5-95" fmla="*/ 906780 w 1798320"/>
                <a:gd name="connsiteY5-96" fmla="*/ 629869 h 911809"/>
                <a:gd name="connsiteX6-97" fmla="*/ 7620 w 1798320"/>
                <a:gd name="connsiteY6-98" fmla="*/ 698449 h 911809"/>
                <a:gd name="connsiteX0-99" fmla="*/ 7620 w 1798320"/>
                <a:gd name="connsiteY0-100" fmla="*/ 698449 h 911809"/>
                <a:gd name="connsiteX1-101" fmla="*/ 0 w 1798320"/>
                <a:gd name="connsiteY1-102" fmla="*/ 81229 h 911809"/>
                <a:gd name="connsiteX2-103" fmla="*/ 982980 w 1798320"/>
                <a:gd name="connsiteY2-104" fmla="*/ 96469 h 911809"/>
                <a:gd name="connsiteX3-105" fmla="*/ 1798320 w 1798320"/>
                <a:gd name="connsiteY3-106" fmla="*/ 332689 h 911809"/>
                <a:gd name="connsiteX4-107" fmla="*/ 1790700 w 1798320"/>
                <a:gd name="connsiteY4-108" fmla="*/ 911809 h 911809"/>
                <a:gd name="connsiteX5-109" fmla="*/ 906780 w 1798320"/>
                <a:gd name="connsiteY5-110" fmla="*/ 629869 h 911809"/>
                <a:gd name="connsiteX6-111" fmla="*/ 7620 w 1798320"/>
                <a:gd name="connsiteY6-112" fmla="*/ 698449 h 911809"/>
                <a:gd name="connsiteX0-113" fmla="*/ 7620 w 1798320"/>
                <a:gd name="connsiteY0-114" fmla="*/ 698449 h 911809"/>
                <a:gd name="connsiteX1-115" fmla="*/ 0 w 1798320"/>
                <a:gd name="connsiteY1-116" fmla="*/ 81229 h 911809"/>
                <a:gd name="connsiteX2-117" fmla="*/ 982980 w 1798320"/>
                <a:gd name="connsiteY2-118" fmla="*/ 96469 h 911809"/>
                <a:gd name="connsiteX3-119" fmla="*/ 1798320 w 1798320"/>
                <a:gd name="connsiteY3-120" fmla="*/ 332689 h 911809"/>
                <a:gd name="connsiteX4-121" fmla="*/ 1790700 w 1798320"/>
                <a:gd name="connsiteY4-122" fmla="*/ 911809 h 911809"/>
                <a:gd name="connsiteX5-123" fmla="*/ 906780 w 1798320"/>
                <a:gd name="connsiteY5-124" fmla="*/ 629869 h 911809"/>
                <a:gd name="connsiteX6-125" fmla="*/ 7620 w 1798320"/>
                <a:gd name="connsiteY6-126" fmla="*/ 698449 h 911809"/>
                <a:gd name="connsiteX0-127" fmla="*/ 7620 w 1798320"/>
                <a:gd name="connsiteY0-128" fmla="*/ 698449 h 911809"/>
                <a:gd name="connsiteX1-129" fmla="*/ 0 w 1798320"/>
                <a:gd name="connsiteY1-130" fmla="*/ 81229 h 911809"/>
                <a:gd name="connsiteX2-131" fmla="*/ 982980 w 1798320"/>
                <a:gd name="connsiteY2-132" fmla="*/ 96469 h 911809"/>
                <a:gd name="connsiteX3-133" fmla="*/ 1798320 w 1798320"/>
                <a:gd name="connsiteY3-134" fmla="*/ 332689 h 911809"/>
                <a:gd name="connsiteX4-135" fmla="*/ 1790700 w 1798320"/>
                <a:gd name="connsiteY4-136" fmla="*/ 911809 h 911809"/>
                <a:gd name="connsiteX5-137" fmla="*/ 906780 w 1798320"/>
                <a:gd name="connsiteY5-138" fmla="*/ 629869 h 911809"/>
                <a:gd name="connsiteX6-139" fmla="*/ 7620 w 1798320"/>
                <a:gd name="connsiteY6-140" fmla="*/ 698449 h 911809"/>
                <a:gd name="connsiteX0-141" fmla="*/ 7620 w 1798320"/>
                <a:gd name="connsiteY0-142" fmla="*/ 698449 h 917520"/>
                <a:gd name="connsiteX1-143" fmla="*/ 0 w 1798320"/>
                <a:gd name="connsiteY1-144" fmla="*/ 81229 h 917520"/>
                <a:gd name="connsiteX2-145" fmla="*/ 982980 w 1798320"/>
                <a:gd name="connsiteY2-146" fmla="*/ 96469 h 917520"/>
                <a:gd name="connsiteX3-147" fmla="*/ 1798320 w 1798320"/>
                <a:gd name="connsiteY3-148" fmla="*/ 332689 h 917520"/>
                <a:gd name="connsiteX4-149" fmla="*/ 1790700 w 1798320"/>
                <a:gd name="connsiteY4-150" fmla="*/ 911809 h 917520"/>
                <a:gd name="connsiteX5-151" fmla="*/ 906780 w 1798320"/>
                <a:gd name="connsiteY5-152" fmla="*/ 629869 h 917520"/>
                <a:gd name="connsiteX6-153" fmla="*/ 7620 w 1798320"/>
                <a:gd name="connsiteY6-154" fmla="*/ 698449 h 917520"/>
                <a:gd name="connsiteX0-155" fmla="*/ 7620 w 1798320"/>
                <a:gd name="connsiteY0-156" fmla="*/ 698449 h 911809"/>
                <a:gd name="connsiteX1-157" fmla="*/ 0 w 1798320"/>
                <a:gd name="connsiteY1-158" fmla="*/ 81229 h 911809"/>
                <a:gd name="connsiteX2-159" fmla="*/ 982980 w 1798320"/>
                <a:gd name="connsiteY2-160" fmla="*/ 96469 h 911809"/>
                <a:gd name="connsiteX3-161" fmla="*/ 1798320 w 1798320"/>
                <a:gd name="connsiteY3-162" fmla="*/ 332689 h 911809"/>
                <a:gd name="connsiteX4-163" fmla="*/ 1790700 w 1798320"/>
                <a:gd name="connsiteY4-164" fmla="*/ 911809 h 911809"/>
                <a:gd name="connsiteX5-165" fmla="*/ 906780 w 1798320"/>
                <a:gd name="connsiteY5-166" fmla="*/ 629869 h 911809"/>
                <a:gd name="connsiteX6-167" fmla="*/ 7620 w 1798320"/>
                <a:gd name="connsiteY6-168" fmla="*/ 698449 h 911809"/>
                <a:gd name="connsiteX0-169" fmla="*/ 7620 w 1798320"/>
                <a:gd name="connsiteY0-170" fmla="*/ 698449 h 911809"/>
                <a:gd name="connsiteX1-171" fmla="*/ 0 w 1798320"/>
                <a:gd name="connsiteY1-172" fmla="*/ 81229 h 911809"/>
                <a:gd name="connsiteX2-173" fmla="*/ 982980 w 1798320"/>
                <a:gd name="connsiteY2-174" fmla="*/ 96469 h 911809"/>
                <a:gd name="connsiteX3-175" fmla="*/ 1798320 w 1798320"/>
                <a:gd name="connsiteY3-176" fmla="*/ 332689 h 911809"/>
                <a:gd name="connsiteX4-177" fmla="*/ 1790700 w 1798320"/>
                <a:gd name="connsiteY4-178" fmla="*/ 911809 h 911809"/>
                <a:gd name="connsiteX5-179" fmla="*/ 906780 w 1798320"/>
                <a:gd name="connsiteY5-180" fmla="*/ 629869 h 911809"/>
                <a:gd name="connsiteX6-181" fmla="*/ 7620 w 1798320"/>
                <a:gd name="connsiteY6-182" fmla="*/ 698449 h 911809"/>
                <a:gd name="connsiteX0-183" fmla="*/ 7620 w 1798320"/>
                <a:gd name="connsiteY0-184" fmla="*/ 698449 h 911809"/>
                <a:gd name="connsiteX1-185" fmla="*/ 0 w 1798320"/>
                <a:gd name="connsiteY1-186" fmla="*/ 81229 h 911809"/>
                <a:gd name="connsiteX2-187" fmla="*/ 982980 w 1798320"/>
                <a:gd name="connsiteY2-188" fmla="*/ 96469 h 911809"/>
                <a:gd name="connsiteX3-189" fmla="*/ 1798320 w 1798320"/>
                <a:gd name="connsiteY3-190" fmla="*/ 332689 h 911809"/>
                <a:gd name="connsiteX4-191" fmla="*/ 1790700 w 1798320"/>
                <a:gd name="connsiteY4-192" fmla="*/ 911809 h 911809"/>
                <a:gd name="connsiteX5-193" fmla="*/ 906780 w 1798320"/>
                <a:gd name="connsiteY5-194" fmla="*/ 629869 h 911809"/>
                <a:gd name="connsiteX6-195" fmla="*/ 7620 w 1798320"/>
                <a:gd name="connsiteY6-196" fmla="*/ 698449 h 911809"/>
                <a:gd name="connsiteX0-197" fmla="*/ 7620 w 1798320"/>
                <a:gd name="connsiteY0-198" fmla="*/ 698449 h 911809"/>
                <a:gd name="connsiteX1-199" fmla="*/ 0 w 1798320"/>
                <a:gd name="connsiteY1-200" fmla="*/ 81229 h 911809"/>
                <a:gd name="connsiteX2-201" fmla="*/ 982980 w 1798320"/>
                <a:gd name="connsiteY2-202" fmla="*/ 96469 h 911809"/>
                <a:gd name="connsiteX3-203" fmla="*/ 1798320 w 1798320"/>
                <a:gd name="connsiteY3-204" fmla="*/ 332689 h 911809"/>
                <a:gd name="connsiteX4-205" fmla="*/ 1790700 w 1798320"/>
                <a:gd name="connsiteY4-206" fmla="*/ 911809 h 911809"/>
                <a:gd name="connsiteX5-207" fmla="*/ 906780 w 1798320"/>
                <a:gd name="connsiteY5-208" fmla="*/ 629869 h 911809"/>
                <a:gd name="connsiteX6-209" fmla="*/ 7620 w 1798320"/>
                <a:gd name="connsiteY6-210" fmla="*/ 698449 h 9118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798320" h="911809">
                  <a:moveTo>
                    <a:pt x="7620" y="698449"/>
                  </a:moveTo>
                  <a:lnTo>
                    <a:pt x="0" y="81229"/>
                  </a:lnTo>
                  <a:cubicBezTo>
                    <a:pt x="391160" y="-66726"/>
                    <a:pt x="711200" y="17729"/>
                    <a:pt x="982980" y="96469"/>
                  </a:cubicBezTo>
                  <a:cubicBezTo>
                    <a:pt x="1254760" y="175209"/>
                    <a:pt x="1455102" y="339675"/>
                    <a:pt x="1798320" y="332689"/>
                  </a:cubicBezTo>
                  <a:lnTo>
                    <a:pt x="1790700" y="911809"/>
                  </a:lnTo>
                  <a:cubicBezTo>
                    <a:pt x="1346835" y="894664"/>
                    <a:pt x="1152525" y="686384"/>
                    <a:pt x="906780" y="629869"/>
                  </a:cubicBezTo>
                  <a:cubicBezTo>
                    <a:pt x="661035" y="573354"/>
                    <a:pt x="407352" y="572402"/>
                    <a:pt x="7620" y="69844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5543777" y="2230830"/>
            <a:ext cx="2068002" cy="1475515"/>
            <a:chOff x="6029325" y="1447483"/>
            <a:chExt cx="2066925" cy="1475515"/>
          </a:xfrm>
          <a:solidFill>
            <a:schemeClr val="accent2"/>
          </a:solidFill>
          <a:effectLst>
            <a:outerShdw blurRad="101600" dist="63500" dir="5400000" algn="t" rotWithShape="0">
              <a:prstClr val="black">
                <a:alpha val="25000"/>
              </a:prstClr>
            </a:outerShdw>
          </a:effectLst>
        </p:grpSpPr>
        <p:sp>
          <p:nvSpPr>
            <p:cNvPr id="74" name="任意多边形 73"/>
            <p:cNvSpPr/>
            <p:nvPr/>
          </p:nvSpPr>
          <p:spPr>
            <a:xfrm>
              <a:off x="6029325" y="1447483"/>
              <a:ext cx="1900238" cy="976630"/>
            </a:xfrm>
            <a:custGeom>
              <a:avLst/>
              <a:gdLst>
                <a:gd name="connsiteX0" fmla="*/ 0 w 1900238"/>
                <a:gd name="connsiteY0" fmla="*/ 819150 h 914400"/>
                <a:gd name="connsiteX1" fmla="*/ 304800 w 1900238"/>
                <a:gd name="connsiteY1" fmla="*/ 209550 h 914400"/>
                <a:gd name="connsiteX2" fmla="*/ 1038225 w 1900238"/>
                <a:gd name="connsiteY2" fmla="*/ 0 h 914400"/>
                <a:gd name="connsiteX3" fmla="*/ 1900238 w 1900238"/>
                <a:gd name="connsiteY3" fmla="*/ 33337 h 914400"/>
                <a:gd name="connsiteX4" fmla="*/ 1695450 w 1900238"/>
                <a:gd name="connsiteY4" fmla="*/ 466725 h 914400"/>
                <a:gd name="connsiteX5" fmla="*/ 842963 w 1900238"/>
                <a:gd name="connsiteY5" fmla="*/ 842962 h 914400"/>
                <a:gd name="connsiteX6" fmla="*/ 142875 w 1900238"/>
                <a:gd name="connsiteY6" fmla="*/ 914400 h 914400"/>
                <a:gd name="connsiteX7" fmla="*/ 0 w 1900238"/>
                <a:gd name="connsiteY7" fmla="*/ 819150 h 914400"/>
                <a:gd name="connsiteX0-1" fmla="*/ 0 w 1900238"/>
                <a:gd name="connsiteY0-2" fmla="*/ 842962 h 938212"/>
                <a:gd name="connsiteX1-3" fmla="*/ 304800 w 1900238"/>
                <a:gd name="connsiteY1-4" fmla="*/ 233362 h 938212"/>
                <a:gd name="connsiteX2-5" fmla="*/ 1038225 w 1900238"/>
                <a:gd name="connsiteY2-6" fmla="*/ 23812 h 938212"/>
                <a:gd name="connsiteX3-7" fmla="*/ 1900238 w 1900238"/>
                <a:gd name="connsiteY3-8" fmla="*/ 57149 h 938212"/>
                <a:gd name="connsiteX4-9" fmla="*/ 1695450 w 1900238"/>
                <a:gd name="connsiteY4-10" fmla="*/ 490537 h 938212"/>
                <a:gd name="connsiteX5-11" fmla="*/ 842963 w 1900238"/>
                <a:gd name="connsiteY5-12" fmla="*/ 866774 h 938212"/>
                <a:gd name="connsiteX6-13" fmla="*/ 142875 w 1900238"/>
                <a:gd name="connsiteY6-14" fmla="*/ 938212 h 938212"/>
                <a:gd name="connsiteX7-15" fmla="*/ 0 w 1900238"/>
                <a:gd name="connsiteY7-16" fmla="*/ 842962 h 938212"/>
                <a:gd name="connsiteX0-17" fmla="*/ 0 w 1900238"/>
                <a:gd name="connsiteY0-18" fmla="*/ 865144 h 960394"/>
                <a:gd name="connsiteX1-19" fmla="*/ 304800 w 1900238"/>
                <a:gd name="connsiteY1-20" fmla="*/ 255544 h 960394"/>
                <a:gd name="connsiteX2-21" fmla="*/ 1038225 w 1900238"/>
                <a:gd name="connsiteY2-22" fmla="*/ 45994 h 960394"/>
                <a:gd name="connsiteX3-23" fmla="*/ 1900238 w 1900238"/>
                <a:gd name="connsiteY3-24" fmla="*/ 79331 h 960394"/>
                <a:gd name="connsiteX4-25" fmla="*/ 1695450 w 1900238"/>
                <a:gd name="connsiteY4-26" fmla="*/ 512719 h 960394"/>
                <a:gd name="connsiteX5-27" fmla="*/ 842963 w 1900238"/>
                <a:gd name="connsiteY5-28" fmla="*/ 888956 h 960394"/>
                <a:gd name="connsiteX6-29" fmla="*/ 142875 w 1900238"/>
                <a:gd name="connsiteY6-30" fmla="*/ 960394 h 960394"/>
                <a:gd name="connsiteX7-31" fmla="*/ 0 w 1900238"/>
                <a:gd name="connsiteY7-32" fmla="*/ 865144 h 960394"/>
                <a:gd name="connsiteX0-33" fmla="*/ 0 w 1900238"/>
                <a:gd name="connsiteY0-34" fmla="*/ 865144 h 960394"/>
                <a:gd name="connsiteX1-35" fmla="*/ 304800 w 1900238"/>
                <a:gd name="connsiteY1-36" fmla="*/ 255544 h 960394"/>
                <a:gd name="connsiteX2-37" fmla="*/ 1038225 w 1900238"/>
                <a:gd name="connsiteY2-38" fmla="*/ 45994 h 960394"/>
                <a:gd name="connsiteX3-39" fmla="*/ 1900238 w 1900238"/>
                <a:gd name="connsiteY3-40" fmla="*/ 79331 h 960394"/>
                <a:gd name="connsiteX4-41" fmla="*/ 1695450 w 1900238"/>
                <a:gd name="connsiteY4-42" fmla="*/ 512719 h 960394"/>
                <a:gd name="connsiteX5-43" fmla="*/ 842963 w 1900238"/>
                <a:gd name="connsiteY5-44" fmla="*/ 888956 h 960394"/>
                <a:gd name="connsiteX6-45" fmla="*/ 142875 w 1900238"/>
                <a:gd name="connsiteY6-46" fmla="*/ 960394 h 960394"/>
                <a:gd name="connsiteX7-47" fmla="*/ 0 w 1900238"/>
                <a:gd name="connsiteY7-48" fmla="*/ 865144 h 960394"/>
                <a:gd name="connsiteX0-49" fmla="*/ 0 w 1900238"/>
                <a:gd name="connsiteY0-50" fmla="*/ 875490 h 970740"/>
                <a:gd name="connsiteX1-51" fmla="*/ 304800 w 1900238"/>
                <a:gd name="connsiteY1-52" fmla="*/ 265890 h 970740"/>
                <a:gd name="connsiteX2-53" fmla="*/ 1038225 w 1900238"/>
                <a:gd name="connsiteY2-54" fmla="*/ 56340 h 970740"/>
                <a:gd name="connsiteX3-55" fmla="*/ 1900238 w 1900238"/>
                <a:gd name="connsiteY3-56" fmla="*/ 89677 h 970740"/>
                <a:gd name="connsiteX4-57" fmla="*/ 1695450 w 1900238"/>
                <a:gd name="connsiteY4-58" fmla="*/ 523065 h 970740"/>
                <a:gd name="connsiteX5-59" fmla="*/ 842963 w 1900238"/>
                <a:gd name="connsiteY5-60" fmla="*/ 899302 h 970740"/>
                <a:gd name="connsiteX6-61" fmla="*/ 142875 w 1900238"/>
                <a:gd name="connsiteY6-62" fmla="*/ 970740 h 970740"/>
                <a:gd name="connsiteX7-63" fmla="*/ 0 w 1900238"/>
                <a:gd name="connsiteY7-64" fmla="*/ 875490 h 970740"/>
                <a:gd name="connsiteX0-65" fmla="*/ 0 w 1900238"/>
                <a:gd name="connsiteY0-66" fmla="*/ 875490 h 970740"/>
                <a:gd name="connsiteX1-67" fmla="*/ 304800 w 1900238"/>
                <a:gd name="connsiteY1-68" fmla="*/ 265890 h 970740"/>
                <a:gd name="connsiteX2-69" fmla="*/ 1038225 w 1900238"/>
                <a:gd name="connsiteY2-70" fmla="*/ 56340 h 970740"/>
                <a:gd name="connsiteX3-71" fmla="*/ 1900238 w 1900238"/>
                <a:gd name="connsiteY3-72" fmla="*/ 89677 h 970740"/>
                <a:gd name="connsiteX4-73" fmla="*/ 1695450 w 1900238"/>
                <a:gd name="connsiteY4-74" fmla="*/ 523065 h 970740"/>
                <a:gd name="connsiteX5-75" fmla="*/ 842963 w 1900238"/>
                <a:gd name="connsiteY5-76" fmla="*/ 899302 h 970740"/>
                <a:gd name="connsiteX6-77" fmla="*/ 142875 w 1900238"/>
                <a:gd name="connsiteY6-78" fmla="*/ 970740 h 970740"/>
                <a:gd name="connsiteX7-79" fmla="*/ 0 w 1900238"/>
                <a:gd name="connsiteY7-80" fmla="*/ 875490 h 970740"/>
                <a:gd name="connsiteX0-81" fmla="*/ 0 w 1900238"/>
                <a:gd name="connsiteY0-82" fmla="*/ 875490 h 970740"/>
                <a:gd name="connsiteX1-83" fmla="*/ 304800 w 1900238"/>
                <a:gd name="connsiteY1-84" fmla="*/ 265890 h 970740"/>
                <a:gd name="connsiteX2-85" fmla="*/ 1038225 w 1900238"/>
                <a:gd name="connsiteY2-86" fmla="*/ 56340 h 970740"/>
                <a:gd name="connsiteX3-87" fmla="*/ 1900238 w 1900238"/>
                <a:gd name="connsiteY3-88" fmla="*/ 89677 h 970740"/>
                <a:gd name="connsiteX4-89" fmla="*/ 1695450 w 1900238"/>
                <a:gd name="connsiteY4-90" fmla="*/ 523065 h 970740"/>
                <a:gd name="connsiteX5-91" fmla="*/ 842963 w 1900238"/>
                <a:gd name="connsiteY5-92" fmla="*/ 899302 h 970740"/>
                <a:gd name="connsiteX6-93" fmla="*/ 142875 w 1900238"/>
                <a:gd name="connsiteY6-94" fmla="*/ 970740 h 970740"/>
                <a:gd name="connsiteX7-95" fmla="*/ 0 w 1900238"/>
                <a:gd name="connsiteY7-96" fmla="*/ 875490 h 970740"/>
                <a:gd name="connsiteX0-97" fmla="*/ 0 w 1900238"/>
                <a:gd name="connsiteY0-98" fmla="*/ 860525 h 955775"/>
                <a:gd name="connsiteX1-99" fmla="*/ 304800 w 1900238"/>
                <a:gd name="connsiteY1-100" fmla="*/ 250925 h 955775"/>
                <a:gd name="connsiteX2-101" fmla="*/ 1038225 w 1900238"/>
                <a:gd name="connsiteY2-102" fmla="*/ 41375 h 955775"/>
                <a:gd name="connsiteX3-103" fmla="*/ 1900238 w 1900238"/>
                <a:gd name="connsiteY3-104" fmla="*/ 74712 h 955775"/>
                <a:gd name="connsiteX4-105" fmla="*/ 1695450 w 1900238"/>
                <a:gd name="connsiteY4-106" fmla="*/ 508100 h 955775"/>
                <a:gd name="connsiteX5-107" fmla="*/ 842963 w 1900238"/>
                <a:gd name="connsiteY5-108" fmla="*/ 884337 h 955775"/>
                <a:gd name="connsiteX6-109" fmla="*/ 142875 w 1900238"/>
                <a:gd name="connsiteY6-110" fmla="*/ 955775 h 955775"/>
                <a:gd name="connsiteX7-111" fmla="*/ 0 w 1900238"/>
                <a:gd name="connsiteY7-112" fmla="*/ 860525 h 955775"/>
                <a:gd name="connsiteX0-113" fmla="*/ 0 w 1900238"/>
                <a:gd name="connsiteY0-114" fmla="*/ 881380 h 976630"/>
                <a:gd name="connsiteX1-115" fmla="*/ 304800 w 1900238"/>
                <a:gd name="connsiteY1-116" fmla="*/ 271780 h 976630"/>
                <a:gd name="connsiteX2-117" fmla="*/ 1038225 w 1900238"/>
                <a:gd name="connsiteY2-118" fmla="*/ 62230 h 976630"/>
                <a:gd name="connsiteX3-119" fmla="*/ 1900238 w 1900238"/>
                <a:gd name="connsiteY3-120" fmla="*/ 95567 h 976630"/>
                <a:gd name="connsiteX4-121" fmla="*/ 1695450 w 1900238"/>
                <a:gd name="connsiteY4-122" fmla="*/ 528955 h 976630"/>
                <a:gd name="connsiteX5-123" fmla="*/ 842963 w 1900238"/>
                <a:gd name="connsiteY5-124" fmla="*/ 905192 h 976630"/>
                <a:gd name="connsiteX6-125" fmla="*/ 142875 w 1900238"/>
                <a:gd name="connsiteY6-126" fmla="*/ 976630 h 976630"/>
                <a:gd name="connsiteX7-127" fmla="*/ 0 w 1900238"/>
                <a:gd name="connsiteY7-128" fmla="*/ 881380 h 97663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1900238" h="976630">
                  <a:moveTo>
                    <a:pt x="0" y="881380"/>
                  </a:moveTo>
                  <a:lnTo>
                    <a:pt x="304800" y="271780"/>
                  </a:lnTo>
                  <a:cubicBezTo>
                    <a:pt x="463550" y="311469"/>
                    <a:pt x="810418" y="105887"/>
                    <a:pt x="1038225" y="62230"/>
                  </a:cubicBezTo>
                  <a:cubicBezTo>
                    <a:pt x="1266032" y="18573"/>
                    <a:pt x="1657352" y="-67944"/>
                    <a:pt x="1900238" y="95567"/>
                  </a:cubicBezTo>
                  <a:lnTo>
                    <a:pt x="1695450" y="528955"/>
                  </a:lnTo>
                  <a:lnTo>
                    <a:pt x="842963" y="905192"/>
                  </a:lnTo>
                  <a:lnTo>
                    <a:pt x="142875" y="976630"/>
                  </a:lnTo>
                  <a:lnTo>
                    <a:pt x="0" y="8813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5" name="任意多边形 74"/>
            <p:cNvSpPr/>
            <p:nvPr/>
          </p:nvSpPr>
          <p:spPr>
            <a:xfrm>
              <a:off x="7710487" y="1547813"/>
              <a:ext cx="385763" cy="995362"/>
            </a:xfrm>
            <a:custGeom>
              <a:avLst/>
              <a:gdLst>
                <a:gd name="connsiteX0" fmla="*/ 28575 w 385763"/>
                <a:gd name="connsiteY0" fmla="*/ 995362 h 995362"/>
                <a:gd name="connsiteX1" fmla="*/ 361950 w 385763"/>
                <a:gd name="connsiteY1" fmla="*/ 742950 h 995362"/>
                <a:gd name="connsiteX2" fmla="*/ 385763 w 385763"/>
                <a:gd name="connsiteY2" fmla="*/ 195262 h 995362"/>
                <a:gd name="connsiteX3" fmla="*/ 314325 w 385763"/>
                <a:gd name="connsiteY3" fmla="*/ 161925 h 995362"/>
                <a:gd name="connsiteX4" fmla="*/ 223838 w 385763"/>
                <a:gd name="connsiteY4" fmla="*/ 0 h 995362"/>
                <a:gd name="connsiteX5" fmla="*/ 0 w 385763"/>
                <a:gd name="connsiteY5" fmla="*/ 433387 h 995362"/>
                <a:gd name="connsiteX6" fmla="*/ 28575 w 385763"/>
                <a:gd name="connsiteY6" fmla="*/ 995362 h 995362"/>
                <a:gd name="connsiteX0-1" fmla="*/ 28575 w 385763"/>
                <a:gd name="connsiteY0-2" fmla="*/ 995362 h 995362"/>
                <a:gd name="connsiteX1-3" fmla="*/ 361950 w 385763"/>
                <a:gd name="connsiteY1-4" fmla="*/ 742950 h 995362"/>
                <a:gd name="connsiteX2-5" fmla="*/ 385763 w 385763"/>
                <a:gd name="connsiteY2-6" fmla="*/ 195262 h 995362"/>
                <a:gd name="connsiteX3-7" fmla="*/ 314325 w 385763"/>
                <a:gd name="connsiteY3-8" fmla="*/ 161925 h 995362"/>
                <a:gd name="connsiteX4-9" fmla="*/ 219076 w 385763"/>
                <a:gd name="connsiteY4-10" fmla="*/ 0 h 995362"/>
                <a:gd name="connsiteX5-11" fmla="*/ 0 w 385763"/>
                <a:gd name="connsiteY5-12" fmla="*/ 433387 h 995362"/>
                <a:gd name="connsiteX6-13" fmla="*/ 28575 w 385763"/>
                <a:gd name="connsiteY6-14" fmla="*/ 995362 h 9953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385763" h="995362">
                  <a:moveTo>
                    <a:pt x="28575" y="995362"/>
                  </a:moveTo>
                  <a:lnTo>
                    <a:pt x="361950" y="742950"/>
                  </a:lnTo>
                  <a:lnTo>
                    <a:pt x="385763" y="195262"/>
                  </a:lnTo>
                  <a:lnTo>
                    <a:pt x="314325" y="161925"/>
                  </a:lnTo>
                  <a:lnTo>
                    <a:pt x="219076" y="0"/>
                  </a:lnTo>
                  <a:lnTo>
                    <a:pt x="0" y="433387"/>
                  </a:lnTo>
                  <a:lnTo>
                    <a:pt x="28575" y="99536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" name="任意多边形 75"/>
            <p:cNvSpPr/>
            <p:nvPr/>
          </p:nvSpPr>
          <p:spPr>
            <a:xfrm>
              <a:off x="6034088" y="1947223"/>
              <a:ext cx="1709737" cy="975775"/>
            </a:xfrm>
            <a:custGeom>
              <a:avLst/>
              <a:gdLst>
                <a:gd name="connsiteX0" fmla="*/ 19050 w 1709737"/>
                <a:gd name="connsiteY0" fmla="*/ 952500 h 952500"/>
                <a:gd name="connsiteX1" fmla="*/ 0 w 1709737"/>
                <a:gd name="connsiteY1" fmla="*/ 352425 h 952500"/>
                <a:gd name="connsiteX2" fmla="*/ 795337 w 1709737"/>
                <a:gd name="connsiteY2" fmla="*/ 123825 h 952500"/>
                <a:gd name="connsiteX3" fmla="*/ 1690687 w 1709737"/>
                <a:gd name="connsiteY3" fmla="*/ 0 h 952500"/>
                <a:gd name="connsiteX4" fmla="*/ 1709737 w 1709737"/>
                <a:gd name="connsiteY4" fmla="*/ 571500 h 952500"/>
                <a:gd name="connsiteX5" fmla="*/ 876300 w 1709737"/>
                <a:gd name="connsiteY5" fmla="*/ 695325 h 952500"/>
                <a:gd name="connsiteX6" fmla="*/ 19050 w 1709737"/>
                <a:gd name="connsiteY6" fmla="*/ 952500 h 952500"/>
                <a:gd name="connsiteX0-1" fmla="*/ 19050 w 1709737"/>
                <a:gd name="connsiteY0-2" fmla="*/ 952500 h 952500"/>
                <a:gd name="connsiteX1-3" fmla="*/ 0 w 1709737"/>
                <a:gd name="connsiteY1-4" fmla="*/ 352425 h 952500"/>
                <a:gd name="connsiteX2-5" fmla="*/ 795337 w 1709737"/>
                <a:gd name="connsiteY2-6" fmla="*/ 123825 h 952500"/>
                <a:gd name="connsiteX3-7" fmla="*/ 1690687 w 1709737"/>
                <a:gd name="connsiteY3-8" fmla="*/ 0 h 952500"/>
                <a:gd name="connsiteX4-9" fmla="*/ 1709737 w 1709737"/>
                <a:gd name="connsiteY4-10" fmla="*/ 571500 h 952500"/>
                <a:gd name="connsiteX5-11" fmla="*/ 876300 w 1709737"/>
                <a:gd name="connsiteY5-12" fmla="*/ 695325 h 952500"/>
                <a:gd name="connsiteX6-13" fmla="*/ 19050 w 1709737"/>
                <a:gd name="connsiteY6-14" fmla="*/ 952500 h 952500"/>
                <a:gd name="connsiteX0-15" fmla="*/ 19050 w 1709737"/>
                <a:gd name="connsiteY0-16" fmla="*/ 968269 h 968269"/>
                <a:gd name="connsiteX1-17" fmla="*/ 0 w 1709737"/>
                <a:gd name="connsiteY1-18" fmla="*/ 368194 h 968269"/>
                <a:gd name="connsiteX2-19" fmla="*/ 795337 w 1709737"/>
                <a:gd name="connsiteY2-20" fmla="*/ 139594 h 968269"/>
                <a:gd name="connsiteX3-21" fmla="*/ 1690687 w 1709737"/>
                <a:gd name="connsiteY3-22" fmla="*/ 15769 h 968269"/>
                <a:gd name="connsiteX4-23" fmla="*/ 1709737 w 1709737"/>
                <a:gd name="connsiteY4-24" fmla="*/ 587269 h 968269"/>
                <a:gd name="connsiteX5-25" fmla="*/ 876300 w 1709737"/>
                <a:gd name="connsiteY5-26" fmla="*/ 711094 h 968269"/>
                <a:gd name="connsiteX6-27" fmla="*/ 19050 w 1709737"/>
                <a:gd name="connsiteY6-28" fmla="*/ 968269 h 968269"/>
                <a:gd name="connsiteX0-29" fmla="*/ 19050 w 1709737"/>
                <a:gd name="connsiteY0-30" fmla="*/ 968269 h 968269"/>
                <a:gd name="connsiteX1-31" fmla="*/ 0 w 1709737"/>
                <a:gd name="connsiteY1-32" fmla="*/ 368194 h 968269"/>
                <a:gd name="connsiteX2-33" fmla="*/ 795337 w 1709737"/>
                <a:gd name="connsiteY2-34" fmla="*/ 139594 h 968269"/>
                <a:gd name="connsiteX3-35" fmla="*/ 1690687 w 1709737"/>
                <a:gd name="connsiteY3-36" fmla="*/ 15769 h 968269"/>
                <a:gd name="connsiteX4-37" fmla="*/ 1709737 w 1709737"/>
                <a:gd name="connsiteY4-38" fmla="*/ 587269 h 968269"/>
                <a:gd name="connsiteX5-39" fmla="*/ 876300 w 1709737"/>
                <a:gd name="connsiteY5-40" fmla="*/ 711094 h 968269"/>
                <a:gd name="connsiteX6-41" fmla="*/ 19050 w 1709737"/>
                <a:gd name="connsiteY6-42" fmla="*/ 968269 h 968269"/>
                <a:gd name="connsiteX0-43" fmla="*/ 19050 w 1709737"/>
                <a:gd name="connsiteY0-44" fmla="*/ 972189 h 972189"/>
                <a:gd name="connsiteX1-45" fmla="*/ 0 w 1709737"/>
                <a:gd name="connsiteY1-46" fmla="*/ 372114 h 972189"/>
                <a:gd name="connsiteX2-47" fmla="*/ 795337 w 1709737"/>
                <a:gd name="connsiteY2-48" fmla="*/ 143514 h 972189"/>
                <a:gd name="connsiteX3-49" fmla="*/ 1690687 w 1709737"/>
                <a:gd name="connsiteY3-50" fmla="*/ 19689 h 972189"/>
                <a:gd name="connsiteX4-51" fmla="*/ 1709737 w 1709737"/>
                <a:gd name="connsiteY4-52" fmla="*/ 591189 h 972189"/>
                <a:gd name="connsiteX5-53" fmla="*/ 876300 w 1709737"/>
                <a:gd name="connsiteY5-54" fmla="*/ 715014 h 972189"/>
                <a:gd name="connsiteX6-55" fmla="*/ 19050 w 1709737"/>
                <a:gd name="connsiteY6-56" fmla="*/ 972189 h 972189"/>
                <a:gd name="connsiteX0-57" fmla="*/ 19050 w 1709737"/>
                <a:gd name="connsiteY0-58" fmla="*/ 972189 h 972189"/>
                <a:gd name="connsiteX1-59" fmla="*/ 0 w 1709737"/>
                <a:gd name="connsiteY1-60" fmla="*/ 372114 h 972189"/>
                <a:gd name="connsiteX2-61" fmla="*/ 795337 w 1709737"/>
                <a:gd name="connsiteY2-62" fmla="*/ 143514 h 972189"/>
                <a:gd name="connsiteX3-63" fmla="*/ 1690687 w 1709737"/>
                <a:gd name="connsiteY3-64" fmla="*/ 19689 h 972189"/>
                <a:gd name="connsiteX4-65" fmla="*/ 1709737 w 1709737"/>
                <a:gd name="connsiteY4-66" fmla="*/ 591189 h 972189"/>
                <a:gd name="connsiteX5-67" fmla="*/ 876300 w 1709737"/>
                <a:gd name="connsiteY5-68" fmla="*/ 715014 h 972189"/>
                <a:gd name="connsiteX6-69" fmla="*/ 19050 w 1709737"/>
                <a:gd name="connsiteY6-70" fmla="*/ 972189 h 972189"/>
                <a:gd name="connsiteX0-71" fmla="*/ 19050 w 1709737"/>
                <a:gd name="connsiteY0-72" fmla="*/ 972189 h 980590"/>
                <a:gd name="connsiteX1-73" fmla="*/ 0 w 1709737"/>
                <a:gd name="connsiteY1-74" fmla="*/ 372114 h 980590"/>
                <a:gd name="connsiteX2-75" fmla="*/ 795337 w 1709737"/>
                <a:gd name="connsiteY2-76" fmla="*/ 143514 h 980590"/>
                <a:gd name="connsiteX3-77" fmla="*/ 1690687 w 1709737"/>
                <a:gd name="connsiteY3-78" fmla="*/ 19689 h 980590"/>
                <a:gd name="connsiteX4-79" fmla="*/ 1709737 w 1709737"/>
                <a:gd name="connsiteY4-80" fmla="*/ 591189 h 980590"/>
                <a:gd name="connsiteX5-81" fmla="*/ 876300 w 1709737"/>
                <a:gd name="connsiteY5-82" fmla="*/ 715014 h 980590"/>
                <a:gd name="connsiteX6-83" fmla="*/ 19050 w 1709737"/>
                <a:gd name="connsiteY6-84" fmla="*/ 972189 h 980590"/>
                <a:gd name="connsiteX0-85" fmla="*/ 19050 w 1709737"/>
                <a:gd name="connsiteY0-86" fmla="*/ 972189 h 975511"/>
                <a:gd name="connsiteX1-87" fmla="*/ 0 w 1709737"/>
                <a:gd name="connsiteY1-88" fmla="*/ 372114 h 975511"/>
                <a:gd name="connsiteX2-89" fmla="*/ 795337 w 1709737"/>
                <a:gd name="connsiteY2-90" fmla="*/ 143514 h 975511"/>
                <a:gd name="connsiteX3-91" fmla="*/ 1690687 w 1709737"/>
                <a:gd name="connsiteY3-92" fmla="*/ 19689 h 975511"/>
                <a:gd name="connsiteX4-93" fmla="*/ 1709737 w 1709737"/>
                <a:gd name="connsiteY4-94" fmla="*/ 591189 h 975511"/>
                <a:gd name="connsiteX5-95" fmla="*/ 876300 w 1709737"/>
                <a:gd name="connsiteY5-96" fmla="*/ 715014 h 975511"/>
                <a:gd name="connsiteX6-97" fmla="*/ 19050 w 1709737"/>
                <a:gd name="connsiteY6-98" fmla="*/ 972189 h 975511"/>
                <a:gd name="connsiteX0-99" fmla="*/ 19050 w 1709737"/>
                <a:gd name="connsiteY0-100" fmla="*/ 972189 h 975775"/>
                <a:gd name="connsiteX1-101" fmla="*/ 0 w 1709737"/>
                <a:gd name="connsiteY1-102" fmla="*/ 372114 h 975775"/>
                <a:gd name="connsiteX2-103" fmla="*/ 795337 w 1709737"/>
                <a:gd name="connsiteY2-104" fmla="*/ 143514 h 975775"/>
                <a:gd name="connsiteX3-105" fmla="*/ 1690687 w 1709737"/>
                <a:gd name="connsiteY3-106" fmla="*/ 19689 h 975775"/>
                <a:gd name="connsiteX4-107" fmla="*/ 1709737 w 1709737"/>
                <a:gd name="connsiteY4-108" fmla="*/ 591189 h 975775"/>
                <a:gd name="connsiteX5-109" fmla="*/ 876300 w 1709737"/>
                <a:gd name="connsiteY5-110" fmla="*/ 715014 h 975775"/>
                <a:gd name="connsiteX6-111" fmla="*/ 19050 w 1709737"/>
                <a:gd name="connsiteY6-112" fmla="*/ 972189 h 975775"/>
                <a:gd name="connsiteX0-113" fmla="*/ 19050 w 1709737"/>
                <a:gd name="connsiteY0-114" fmla="*/ 972189 h 975775"/>
                <a:gd name="connsiteX1-115" fmla="*/ 0 w 1709737"/>
                <a:gd name="connsiteY1-116" fmla="*/ 372114 h 975775"/>
                <a:gd name="connsiteX2-117" fmla="*/ 795337 w 1709737"/>
                <a:gd name="connsiteY2-118" fmla="*/ 143514 h 975775"/>
                <a:gd name="connsiteX3-119" fmla="*/ 1690687 w 1709737"/>
                <a:gd name="connsiteY3-120" fmla="*/ 19689 h 975775"/>
                <a:gd name="connsiteX4-121" fmla="*/ 1709737 w 1709737"/>
                <a:gd name="connsiteY4-122" fmla="*/ 591189 h 975775"/>
                <a:gd name="connsiteX5-123" fmla="*/ 876300 w 1709737"/>
                <a:gd name="connsiteY5-124" fmla="*/ 715014 h 975775"/>
                <a:gd name="connsiteX6-125" fmla="*/ 19050 w 1709737"/>
                <a:gd name="connsiteY6-126" fmla="*/ 972189 h 9757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709737" h="975775">
                  <a:moveTo>
                    <a:pt x="19050" y="972189"/>
                  </a:moveTo>
                  <a:lnTo>
                    <a:pt x="0" y="372114"/>
                  </a:lnTo>
                  <a:cubicBezTo>
                    <a:pt x="272256" y="424502"/>
                    <a:pt x="592137" y="227652"/>
                    <a:pt x="795337" y="143514"/>
                  </a:cubicBezTo>
                  <a:cubicBezTo>
                    <a:pt x="998537" y="59376"/>
                    <a:pt x="1301749" y="-43811"/>
                    <a:pt x="1690687" y="19689"/>
                  </a:cubicBezTo>
                  <a:lnTo>
                    <a:pt x="1709737" y="591189"/>
                  </a:lnTo>
                  <a:cubicBezTo>
                    <a:pt x="1426368" y="578488"/>
                    <a:pt x="1143793" y="632464"/>
                    <a:pt x="876300" y="715014"/>
                  </a:cubicBezTo>
                  <a:cubicBezTo>
                    <a:pt x="608807" y="797564"/>
                    <a:pt x="460375" y="1005527"/>
                    <a:pt x="19050" y="97218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7351292" y="2034296"/>
            <a:ext cx="2617563" cy="1485900"/>
            <a:chOff x="7835900" y="1250950"/>
            <a:chExt cx="2616200" cy="1485900"/>
          </a:xfrm>
          <a:effectLst>
            <a:outerShdw blurRad="101600" dist="63500" dir="5400000" algn="t" rotWithShape="0">
              <a:prstClr val="black">
                <a:alpha val="25000"/>
              </a:prstClr>
            </a:outerShdw>
          </a:effectLst>
        </p:grpSpPr>
        <p:sp>
          <p:nvSpPr>
            <p:cNvPr id="78" name="任意多边形 77"/>
            <p:cNvSpPr/>
            <p:nvPr/>
          </p:nvSpPr>
          <p:spPr>
            <a:xfrm>
              <a:off x="7835900" y="1751331"/>
              <a:ext cx="1631950" cy="896886"/>
            </a:xfrm>
            <a:custGeom>
              <a:avLst/>
              <a:gdLst>
                <a:gd name="connsiteX0" fmla="*/ 19050 w 1631950"/>
                <a:gd name="connsiteY0" fmla="*/ 717550 h 717550"/>
                <a:gd name="connsiteX1" fmla="*/ 0 w 1631950"/>
                <a:gd name="connsiteY1" fmla="*/ 146050 h 717550"/>
                <a:gd name="connsiteX2" fmla="*/ 1593850 w 1631950"/>
                <a:gd name="connsiteY2" fmla="*/ 0 h 717550"/>
                <a:gd name="connsiteX3" fmla="*/ 1631950 w 1631950"/>
                <a:gd name="connsiteY3" fmla="*/ 590550 h 717550"/>
                <a:gd name="connsiteX4" fmla="*/ 19050 w 1631950"/>
                <a:gd name="connsiteY4" fmla="*/ 717550 h 717550"/>
                <a:gd name="connsiteX0-1" fmla="*/ 19050 w 1631950"/>
                <a:gd name="connsiteY0-2" fmla="*/ 717550 h 801167"/>
                <a:gd name="connsiteX1-3" fmla="*/ 0 w 1631950"/>
                <a:gd name="connsiteY1-4" fmla="*/ 146050 h 801167"/>
                <a:gd name="connsiteX2-5" fmla="*/ 1593850 w 1631950"/>
                <a:gd name="connsiteY2-6" fmla="*/ 0 h 801167"/>
                <a:gd name="connsiteX3-7" fmla="*/ 1631950 w 1631950"/>
                <a:gd name="connsiteY3-8" fmla="*/ 590550 h 801167"/>
                <a:gd name="connsiteX4-9" fmla="*/ 19050 w 1631950"/>
                <a:gd name="connsiteY4-10" fmla="*/ 717550 h 801167"/>
                <a:gd name="connsiteX0-11" fmla="*/ 19050 w 1631950"/>
                <a:gd name="connsiteY0-12" fmla="*/ 717550 h 813066"/>
                <a:gd name="connsiteX1-13" fmla="*/ 0 w 1631950"/>
                <a:gd name="connsiteY1-14" fmla="*/ 146050 h 813066"/>
                <a:gd name="connsiteX2-15" fmla="*/ 1593850 w 1631950"/>
                <a:gd name="connsiteY2-16" fmla="*/ 0 h 813066"/>
                <a:gd name="connsiteX3-17" fmla="*/ 1631950 w 1631950"/>
                <a:gd name="connsiteY3-18" fmla="*/ 590550 h 813066"/>
                <a:gd name="connsiteX4-19" fmla="*/ 19050 w 1631950"/>
                <a:gd name="connsiteY4-20" fmla="*/ 717550 h 813066"/>
                <a:gd name="connsiteX0-21" fmla="*/ 19050 w 1631950"/>
                <a:gd name="connsiteY0-22" fmla="*/ 717550 h 813066"/>
                <a:gd name="connsiteX1-23" fmla="*/ 0 w 1631950"/>
                <a:gd name="connsiteY1-24" fmla="*/ 146050 h 813066"/>
                <a:gd name="connsiteX2-25" fmla="*/ 1593850 w 1631950"/>
                <a:gd name="connsiteY2-26" fmla="*/ 0 h 813066"/>
                <a:gd name="connsiteX3-27" fmla="*/ 1631950 w 1631950"/>
                <a:gd name="connsiteY3-28" fmla="*/ 590550 h 813066"/>
                <a:gd name="connsiteX4-29" fmla="*/ 19050 w 1631950"/>
                <a:gd name="connsiteY4-30" fmla="*/ 717550 h 813066"/>
                <a:gd name="connsiteX0-31" fmla="*/ 19050 w 1631950"/>
                <a:gd name="connsiteY0-32" fmla="*/ 717550 h 813066"/>
                <a:gd name="connsiteX1-33" fmla="*/ 0 w 1631950"/>
                <a:gd name="connsiteY1-34" fmla="*/ 146050 h 813066"/>
                <a:gd name="connsiteX2-35" fmla="*/ 1593850 w 1631950"/>
                <a:gd name="connsiteY2-36" fmla="*/ 0 h 813066"/>
                <a:gd name="connsiteX3-37" fmla="*/ 1631950 w 1631950"/>
                <a:gd name="connsiteY3-38" fmla="*/ 590550 h 813066"/>
                <a:gd name="connsiteX4-39" fmla="*/ 19050 w 1631950"/>
                <a:gd name="connsiteY4-40" fmla="*/ 717550 h 813066"/>
                <a:gd name="connsiteX0-41" fmla="*/ 19050 w 1631950"/>
                <a:gd name="connsiteY0-42" fmla="*/ 717550 h 813066"/>
                <a:gd name="connsiteX1-43" fmla="*/ 0 w 1631950"/>
                <a:gd name="connsiteY1-44" fmla="*/ 146050 h 813066"/>
                <a:gd name="connsiteX2-45" fmla="*/ 1593850 w 1631950"/>
                <a:gd name="connsiteY2-46" fmla="*/ 0 h 813066"/>
                <a:gd name="connsiteX3-47" fmla="*/ 1631950 w 1631950"/>
                <a:gd name="connsiteY3-48" fmla="*/ 590550 h 813066"/>
                <a:gd name="connsiteX4-49" fmla="*/ 19050 w 1631950"/>
                <a:gd name="connsiteY4-50" fmla="*/ 717550 h 813066"/>
                <a:gd name="connsiteX0-51" fmla="*/ 19050 w 1631950"/>
                <a:gd name="connsiteY0-52" fmla="*/ 793750 h 889266"/>
                <a:gd name="connsiteX1-53" fmla="*/ 0 w 1631950"/>
                <a:gd name="connsiteY1-54" fmla="*/ 222250 h 889266"/>
                <a:gd name="connsiteX2-55" fmla="*/ 1578610 w 1631950"/>
                <a:gd name="connsiteY2-56" fmla="*/ 0 h 889266"/>
                <a:gd name="connsiteX3-57" fmla="*/ 1631950 w 1631950"/>
                <a:gd name="connsiteY3-58" fmla="*/ 666750 h 889266"/>
                <a:gd name="connsiteX4-59" fmla="*/ 19050 w 1631950"/>
                <a:gd name="connsiteY4-60" fmla="*/ 793750 h 889266"/>
                <a:gd name="connsiteX0-61" fmla="*/ 19050 w 1631950"/>
                <a:gd name="connsiteY0-62" fmla="*/ 793750 h 889266"/>
                <a:gd name="connsiteX1-63" fmla="*/ 0 w 1631950"/>
                <a:gd name="connsiteY1-64" fmla="*/ 222250 h 889266"/>
                <a:gd name="connsiteX2-65" fmla="*/ 1578610 w 1631950"/>
                <a:gd name="connsiteY2-66" fmla="*/ 0 h 889266"/>
                <a:gd name="connsiteX3-67" fmla="*/ 1631950 w 1631950"/>
                <a:gd name="connsiteY3-68" fmla="*/ 666750 h 889266"/>
                <a:gd name="connsiteX4-69" fmla="*/ 19050 w 1631950"/>
                <a:gd name="connsiteY4-70" fmla="*/ 793750 h 889266"/>
                <a:gd name="connsiteX0-71" fmla="*/ 19050 w 1631950"/>
                <a:gd name="connsiteY0-72" fmla="*/ 801370 h 896886"/>
                <a:gd name="connsiteX1-73" fmla="*/ 0 w 1631950"/>
                <a:gd name="connsiteY1-74" fmla="*/ 229870 h 896886"/>
                <a:gd name="connsiteX2-75" fmla="*/ 1593850 w 1631950"/>
                <a:gd name="connsiteY2-76" fmla="*/ 0 h 896886"/>
                <a:gd name="connsiteX3-77" fmla="*/ 1631950 w 1631950"/>
                <a:gd name="connsiteY3-78" fmla="*/ 674370 h 896886"/>
                <a:gd name="connsiteX4-79" fmla="*/ 19050 w 1631950"/>
                <a:gd name="connsiteY4-80" fmla="*/ 801370 h 8968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631950" h="896886">
                  <a:moveTo>
                    <a:pt x="19050" y="801370"/>
                  </a:moveTo>
                  <a:lnTo>
                    <a:pt x="0" y="229870"/>
                  </a:lnTo>
                  <a:cubicBezTo>
                    <a:pt x="519853" y="298027"/>
                    <a:pt x="1081617" y="105833"/>
                    <a:pt x="1593850" y="0"/>
                  </a:cubicBezTo>
                  <a:lnTo>
                    <a:pt x="1631950" y="674370"/>
                  </a:lnTo>
                  <a:cubicBezTo>
                    <a:pt x="1087967" y="786553"/>
                    <a:pt x="340783" y="1032087"/>
                    <a:pt x="19050" y="80137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9" name="任意多边形 78"/>
            <p:cNvSpPr/>
            <p:nvPr/>
          </p:nvSpPr>
          <p:spPr>
            <a:xfrm>
              <a:off x="7835900" y="1250950"/>
              <a:ext cx="2552700" cy="901700"/>
            </a:xfrm>
            <a:custGeom>
              <a:avLst/>
              <a:gdLst>
                <a:gd name="connsiteX0" fmla="*/ 0 w 2552700"/>
                <a:gd name="connsiteY0" fmla="*/ 742950 h 901700"/>
                <a:gd name="connsiteX1" fmla="*/ 203200 w 2552700"/>
                <a:gd name="connsiteY1" fmla="*/ 304800 h 901700"/>
                <a:gd name="connsiteX2" fmla="*/ 1085850 w 2552700"/>
                <a:gd name="connsiteY2" fmla="*/ 254000 h 901700"/>
                <a:gd name="connsiteX3" fmla="*/ 1079500 w 2552700"/>
                <a:gd name="connsiteY3" fmla="*/ 0 h 901700"/>
                <a:gd name="connsiteX4" fmla="*/ 2552700 w 2552700"/>
                <a:gd name="connsiteY4" fmla="*/ 203200 h 901700"/>
                <a:gd name="connsiteX5" fmla="*/ 1606550 w 2552700"/>
                <a:gd name="connsiteY5" fmla="*/ 901700 h 901700"/>
                <a:gd name="connsiteX6" fmla="*/ 1593850 w 2552700"/>
                <a:gd name="connsiteY6" fmla="*/ 584200 h 901700"/>
                <a:gd name="connsiteX7" fmla="*/ 0 w 2552700"/>
                <a:gd name="connsiteY7" fmla="*/ 742950 h 901700"/>
                <a:gd name="connsiteX0-1" fmla="*/ 0 w 2552700"/>
                <a:gd name="connsiteY0-2" fmla="*/ 742950 h 901700"/>
                <a:gd name="connsiteX1-3" fmla="*/ 203200 w 2552700"/>
                <a:gd name="connsiteY1-4" fmla="*/ 304800 h 901700"/>
                <a:gd name="connsiteX2-5" fmla="*/ 1085850 w 2552700"/>
                <a:gd name="connsiteY2-6" fmla="*/ 254000 h 901700"/>
                <a:gd name="connsiteX3-7" fmla="*/ 1079500 w 2552700"/>
                <a:gd name="connsiteY3-8" fmla="*/ 0 h 901700"/>
                <a:gd name="connsiteX4-9" fmla="*/ 2552700 w 2552700"/>
                <a:gd name="connsiteY4-10" fmla="*/ 203200 h 901700"/>
                <a:gd name="connsiteX5-11" fmla="*/ 1606550 w 2552700"/>
                <a:gd name="connsiteY5-12" fmla="*/ 901700 h 901700"/>
                <a:gd name="connsiteX6-13" fmla="*/ 1593850 w 2552700"/>
                <a:gd name="connsiteY6-14" fmla="*/ 584200 h 901700"/>
                <a:gd name="connsiteX7-15" fmla="*/ 0 w 2552700"/>
                <a:gd name="connsiteY7-16" fmla="*/ 742950 h 901700"/>
                <a:gd name="connsiteX0-17" fmla="*/ 0 w 2552700"/>
                <a:gd name="connsiteY0-18" fmla="*/ 742950 h 901700"/>
                <a:gd name="connsiteX1-19" fmla="*/ 203200 w 2552700"/>
                <a:gd name="connsiteY1-20" fmla="*/ 304800 h 901700"/>
                <a:gd name="connsiteX2-21" fmla="*/ 1085850 w 2552700"/>
                <a:gd name="connsiteY2-22" fmla="*/ 254000 h 901700"/>
                <a:gd name="connsiteX3-23" fmla="*/ 1079500 w 2552700"/>
                <a:gd name="connsiteY3-24" fmla="*/ 0 h 901700"/>
                <a:gd name="connsiteX4-25" fmla="*/ 2552700 w 2552700"/>
                <a:gd name="connsiteY4-26" fmla="*/ 203200 h 901700"/>
                <a:gd name="connsiteX5-27" fmla="*/ 1606550 w 2552700"/>
                <a:gd name="connsiteY5-28" fmla="*/ 901700 h 901700"/>
                <a:gd name="connsiteX6-29" fmla="*/ 1593850 w 2552700"/>
                <a:gd name="connsiteY6-30" fmla="*/ 584200 h 901700"/>
                <a:gd name="connsiteX7-31" fmla="*/ 0 w 2552700"/>
                <a:gd name="connsiteY7-32" fmla="*/ 742950 h 901700"/>
                <a:gd name="connsiteX0-33" fmla="*/ 0 w 2552700"/>
                <a:gd name="connsiteY0-34" fmla="*/ 742950 h 901700"/>
                <a:gd name="connsiteX1-35" fmla="*/ 203200 w 2552700"/>
                <a:gd name="connsiteY1-36" fmla="*/ 304800 h 901700"/>
                <a:gd name="connsiteX2-37" fmla="*/ 1085850 w 2552700"/>
                <a:gd name="connsiteY2-38" fmla="*/ 254000 h 901700"/>
                <a:gd name="connsiteX3-39" fmla="*/ 1079500 w 2552700"/>
                <a:gd name="connsiteY3-40" fmla="*/ 0 h 901700"/>
                <a:gd name="connsiteX4-41" fmla="*/ 2552700 w 2552700"/>
                <a:gd name="connsiteY4-42" fmla="*/ 203200 h 901700"/>
                <a:gd name="connsiteX5-43" fmla="*/ 1606550 w 2552700"/>
                <a:gd name="connsiteY5-44" fmla="*/ 901700 h 901700"/>
                <a:gd name="connsiteX6-45" fmla="*/ 1593850 w 2552700"/>
                <a:gd name="connsiteY6-46" fmla="*/ 584200 h 901700"/>
                <a:gd name="connsiteX7-47" fmla="*/ 0 w 2552700"/>
                <a:gd name="connsiteY7-48" fmla="*/ 742950 h 901700"/>
                <a:gd name="connsiteX0-49" fmla="*/ 0 w 2552700"/>
                <a:gd name="connsiteY0-50" fmla="*/ 742950 h 901700"/>
                <a:gd name="connsiteX1-51" fmla="*/ 203200 w 2552700"/>
                <a:gd name="connsiteY1-52" fmla="*/ 304800 h 901700"/>
                <a:gd name="connsiteX2-53" fmla="*/ 1085850 w 2552700"/>
                <a:gd name="connsiteY2-54" fmla="*/ 254000 h 901700"/>
                <a:gd name="connsiteX3-55" fmla="*/ 1079500 w 2552700"/>
                <a:gd name="connsiteY3-56" fmla="*/ 0 h 901700"/>
                <a:gd name="connsiteX4-57" fmla="*/ 2552700 w 2552700"/>
                <a:gd name="connsiteY4-58" fmla="*/ 203200 h 901700"/>
                <a:gd name="connsiteX5-59" fmla="*/ 1606550 w 2552700"/>
                <a:gd name="connsiteY5-60" fmla="*/ 901700 h 901700"/>
                <a:gd name="connsiteX6-61" fmla="*/ 1593850 w 2552700"/>
                <a:gd name="connsiteY6-62" fmla="*/ 584200 h 901700"/>
                <a:gd name="connsiteX7-63" fmla="*/ 0 w 2552700"/>
                <a:gd name="connsiteY7-64" fmla="*/ 742950 h 9017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552700" h="901700">
                  <a:moveTo>
                    <a:pt x="0" y="742950"/>
                  </a:moveTo>
                  <a:lnTo>
                    <a:pt x="203200" y="304800"/>
                  </a:lnTo>
                  <a:cubicBezTo>
                    <a:pt x="554567" y="370417"/>
                    <a:pt x="797983" y="296333"/>
                    <a:pt x="1085850" y="254000"/>
                  </a:cubicBezTo>
                  <a:lnTo>
                    <a:pt x="1079500" y="0"/>
                  </a:lnTo>
                  <a:lnTo>
                    <a:pt x="2552700" y="203200"/>
                  </a:lnTo>
                  <a:lnTo>
                    <a:pt x="1606550" y="901700"/>
                  </a:lnTo>
                  <a:lnTo>
                    <a:pt x="1593850" y="584200"/>
                  </a:lnTo>
                  <a:cubicBezTo>
                    <a:pt x="1075267" y="687917"/>
                    <a:pt x="594783" y="937683"/>
                    <a:pt x="0" y="742950"/>
                  </a:cubicBezTo>
                  <a:close/>
                </a:path>
              </a:pathLst>
            </a:custGeom>
            <a:solidFill>
              <a:srgbClr val="9253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0" name="任意多边形 79"/>
            <p:cNvSpPr/>
            <p:nvPr/>
          </p:nvSpPr>
          <p:spPr>
            <a:xfrm>
              <a:off x="9442450" y="1454150"/>
              <a:ext cx="1009650" cy="1282700"/>
            </a:xfrm>
            <a:custGeom>
              <a:avLst/>
              <a:gdLst>
                <a:gd name="connsiteX0" fmla="*/ 31750 w 1009650"/>
                <a:gd name="connsiteY0" fmla="*/ 1282700 h 1282700"/>
                <a:gd name="connsiteX1" fmla="*/ 0 w 1009650"/>
                <a:gd name="connsiteY1" fmla="*/ 698500 h 1282700"/>
                <a:gd name="connsiteX2" fmla="*/ 939800 w 1009650"/>
                <a:gd name="connsiteY2" fmla="*/ 0 h 1282700"/>
                <a:gd name="connsiteX3" fmla="*/ 1009650 w 1009650"/>
                <a:gd name="connsiteY3" fmla="*/ 615950 h 1282700"/>
                <a:gd name="connsiteX4" fmla="*/ 31750 w 1009650"/>
                <a:gd name="connsiteY4" fmla="*/ 1282700 h 1282700"/>
                <a:gd name="connsiteX0-1" fmla="*/ 46990 w 1024890"/>
                <a:gd name="connsiteY0-2" fmla="*/ 1282700 h 1282700"/>
                <a:gd name="connsiteX1-3" fmla="*/ 0 w 1024890"/>
                <a:gd name="connsiteY1-4" fmla="*/ 706120 h 1282700"/>
                <a:gd name="connsiteX2-5" fmla="*/ 955040 w 1024890"/>
                <a:gd name="connsiteY2-6" fmla="*/ 0 h 1282700"/>
                <a:gd name="connsiteX3-7" fmla="*/ 1024890 w 1024890"/>
                <a:gd name="connsiteY3-8" fmla="*/ 615950 h 1282700"/>
                <a:gd name="connsiteX4-9" fmla="*/ 46990 w 1024890"/>
                <a:gd name="connsiteY4-10" fmla="*/ 1282700 h 1282700"/>
                <a:gd name="connsiteX0-11" fmla="*/ 31750 w 1009650"/>
                <a:gd name="connsiteY0-12" fmla="*/ 1282700 h 1282700"/>
                <a:gd name="connsiteX1-13" fmla="*/ 0 w 1009650"/>
                <a:gd name="connsiteY1-14" fmla="*/ 713740 h 1282700"/>
                <a:gd name="connsiteX2-15" fmla="*/ 939800 w 1009650"/>
                <a:gd name="connsiteY2-16" fmla="*/ 0 h 1282700"/>
                <a:gd name="connsiteX3-17" fmla="*/ 1009650 w 1009650"/>
                <a:gd name="connsiteY3-18" fmla="*/ 615950 h 1282700"/>
                <a:gd name="connsiteX4-19" fmla="*/ 31750 w 1009650"/>
                <a:gd name="connsiteY4-20" fmla="*/ 1282700 h 1282700"/>
                <a:gd name="connsiteX0-21" fmla="*/ 31750 w 1009650"/>
                <a:gd name="connsiteY0-22" fmla="*/ 1282700 h 1282700"/>
                <a:gd name="connsiteX1-23" fmla="*/ 0 w 1009650"/>
                <a:gd name="connsiteY1-24" fmla="*/ 698500 h 1282700"/>
                <a:gd name="connsiteX2-25" fmla="*/ 939800 w 1009650"/>
                <a:gd name="connsiteY2-26" fmla="*/ 0 h 1282700"/>
                <a:gd name="connsiteX3-27" fmla="*/ 1009650 w 1009650"/>
                <a:gd name="connsiteY3-28" fmla="*/ 615950 h 1282700"/>
                <a:gd name="connsiteX4-29" fmla="*/ 31750 w 1009650"/>
                <a:gd name="connsiteY4-30" fmla="*/ 1282700 h 12827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9650" h="1282700">
                  <a:moveTo>
                    <a:pt x="31750" y="1282700"/>
                  </a:moveTo>
                  <a:lnTo>
                    <a:pt x="0" y="698500"/>
                  </a:lnTo>
                  <a:lnTo>
                    <a:pt x="939800" y="0"/>
                  </a:lnTo>
                  <a:lnTo>
                    <a:pt x="1009650" y="615950"/>
                  </a:lnTo>
                  <a:lnTo>
                    <a:pt x="31750" y="12827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81" name="椭圆 80"/>
          <p:cNvSpPr/>
          <p:nvPr/>
        </p:nvSpPr>
        <p:spPr>
          <a:xfrm>
            <a:off x="2118857" y="4536774"/>
            <a:ext cx="748535" cy="74814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4198512" y="4536774"/>
            <a:ext cx="748535" cy="748145"/>
          </a:xfrm>
          <a:prstGeom prst="ellipse">
            <a:avLst/>
          </a:prstGeom>
          <a:solidFill>
            <a:srgbClr val="019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3" name="椭圆 82"/>
          <p:cNvSpPr/>
          <p:nvPr/>
        </p:nvSpPr>
        <p:spPr>
          <a:xfrm>
            <a:off x="6349113" y="4536774"/>
            <a:ext cx="748535" cy="7481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8429302" y="4536774"/>
            <a:ext cx="748535" cy="74814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5" name="文本框 26"/>
          <p:cNvSpPr txBox="1"/>
          <p:nvPr/>
        </p:nvSpPr>
        <p:spPr bwMode="auto">
          <a:xfrm flipH="1">
            <a:off x="959578" y="5441012"/>
            <a:ext cx="2495444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选择平台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文本框 30"/>
          <p:cNvSpPr txBox="1"/>
          <p:nvPr/>
        </p:nvSpPr>
        <p:spPr bwMode="auto">
          <a:xfrm flipH="1">
            <a:off x="3450246" y="5441012"/>
            <a:ext cx="2110789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选择内容方式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文本框 33"/>
          <p:cNvSpPr txBox="1"/>
          <p:nvPr/>
        </p:nvSpPr>
        <p:spPr bwMode="auto">
          <a:xfrm flipH="1">
            <a:off x="5681430" y="5441012"/>
            <a:ext cx="2152197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选择盈利模式带货、分成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打赏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文本框 39"/>
          <p:cNvSpPr txBox="1"/>
          <p:nvPr/>
        </p:nvSpPr>
        <p:spPr bwMode="auto">
          <a:xfrm flipH="1">
            <a:off x="7770194" y="5441012"/>
            <a:ext cx="2304788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运营项目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2541180" y="2533112"/>
            <a:ext cx="395121" cy="3949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BF53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1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BF53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0" name="椭圆 89"/>
          <p:cNvSpPr/>
          <p:nvPr/>
        </p:nvSpPr>
        <p:spPr>
          <a:xfrm>
            <a:off x="4375219" y="2328873"/>
            <a:ext cx="395121" cy="3949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B3C5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2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1B3C5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1" name="椭圆 90"/>
          <p:cNvSpPr/>
          <p:nvPr/>
        </p:nvSpPr>
        <p:spPr>
          <a:xfrm>
            <a:off x="6321579" y="2347378"/>
            <a:ext cx="395121" cy="3949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17475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3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17475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" name="椭圆 91"/>
          <p:cNvSpPr/>
          <p:nvPr/>
        </p:nvSpPr>
        <p:spPr>
          <a:xfrm>
            <a:off x="8024924" y="2347378"/>
            <a:ext cx="395121" cy="3949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85CB0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4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85CB0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3" name="椭圆 92"/>
          <p:cNvSpPr/>
          <p:nvPr/>
        </p:nvSpPr>
        <p:spPr>
          <a:xfrm>
            <a:off x="2409155" y="3810921"/>
            <a:ext cx="167937" cy="1678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4" name="椭圆 93"/>
          <p:cNvSpPr/>
          <p:nvPr/>
        </p:nvSpPr>
        <p:spPr>
          <a:xfrm>
            <a:off x="6639411" y="3715671"/>
            <a:ext cx="167937" cy="1678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5" name="椭圆 94"/>
          <p:cNvSpPr/>
          <p:nvPr/>
        </p:nvSpPr>
        <p:spPr>
          <a:xfrm>
            <a:off x="4488809" y="3629946"/>
            <a:ext cx="167937" cy="167850"/>
          </a:xfrm>
          <a:prstGeom prst="ellipse">
            <a:avLst/>
          </a:prstGeom>
          <a:solidFill>
            <a:srgbClr val="019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6" name="椭圆 95"/>
          <p:cNvSpPr/>
          <p:nvPr/>
        </p:nvSpPr>
        <p:spPr>
          <a:xfrm>
            <a:off x="8719600" y="3563271"/>
            <a:ext cx="167937" cy="16785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97" name="直接连接符 96"/>
          <p:cNvCxnSpPr/>
          <p:nvPr/>
        </p:nvCxnSpPr>
        <p:spPr>
          <a:xfrm>
            <a:off x="2496300" y="3932065"/>
            <a:ext cx="0" cy="450386"/>
          </a:xfrm>
          <a:prstGeom prst="line">
            <a:avLst/>
          </a:prstGeom>
          <a:ln w="158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4572778" y="3729920"/>
            <a:ext cx="0" cy="659412"/>
          </a:xfrm>
          <a:prstGeom prst="line">
            <a:avLst/>
          </a:prstGeom>
          <a:ln w="158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>
            <a:off x="6723379" y="3786087"/>
            <a:ext cx="0" cy="599465"/>
          </a:xfrm>
          <a:prstGeom prst="line">
            <a:avLst/>
          </a:prstGeom>
          <a:ln w="158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/>
          <p:cNvCxnSpPr/>
          <p:nvPr/>
        </p:nvCxnSpPr>
        <p:spPr>
          <a:xfrm>
            <a:off x="8803568" y="3665993"/>
            <a:ext cx="0" cy="725353"/>
          </a:xfrm>
          <a:prstGeom prst="line">
            <a:avLst/>
          </a:prstGeom>
          <a:ln w="15875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组合 100"/>
          <p:cNvGrpSpPr/>
          <p:nvPr/>
        </p:nvGrpSpPr>
        <p:grpSpPr>
          <a:xfrm>
            <a:off x="2331334" y="4737662"/>
            <a:ext cx="323580" cy="320968"/>
            <a:chOff x="7078908" y="5461438"/>
            <a:chExt cx="430461" cy="427208"/>
          </a:xfrm>
          <a:solidFill>
            <a:schemeClr val="bg1"/>
          </a:solidFill>
        </p:grpSpPr>
        <p:sp>
          <p:nvSpPr>
            <p:cNvPr id="102" name="Freeform 236"/>
            <p:cNvSpPr/>
            <p:nvPr/>
          </p:nvSpPr>
          <p:spPr bwMode="auto">
            <a:xfrm>
              <a:off x="7078908" y="5461438"/>
              <a:ext cx="418534" cy="417450"/>
            </a:xfrm>
            <a:custGeom>
              <a:avLst/>
              <a:gdLst>
                <a:gd name="T0" fmla="*/ 84 w 163"/>
                <a:gd name="T1" fmla="*/ 129 h 163"/>
                <a:gd name="T2" fmla="*/ 46 w 163"/>
                <a:gd name="T3" fmla="*/ 50 h 163"/>
                <a:gd name="T4" fmla="*/ 81 w 163"/>
                <a:gd name="T5" fmla="*/ 34 h 163"/>
                <a:gd name="T6" fmla="*/ 127 w 163"/>
                <a:gd name="T7" fmla="*/ 89 h 163"/>
                <a:gd name="T8" fmla="*/ 147 w 163"/>
                <a:gd name="T9" fmla="*/ 94 h 163"/>
                <a:gd name="T10" fmla="*/ 162 w 163"/>
                <a:gd name="T11" fmla="*/ 86 h 163"/>
                <a:gd name="T12" fmla="*/ 162 w 163"/>
                <a:gd name="T13" fmla="*/ 70 h 163"/>
                <a:gd name="T14" fmla="*/ 144 w 163"/>
                <a:gd name="T15" fmla="*/ 59 h 163"/>
                <a:gd name="T16" fmla="*/ 154 w 163"/>
                <a:gd name="T17" fmla="*/ 45 h 163"/>
                <a:gd name="T18" fmla="*/ 145 w 163"/>
                <a:gd name="T19" fmla="*/ 32 h 163"/>
                <a:gd name="T20" fmla="*/ 125 w 163"/>
                <a:gd name="T21" fmla="*/ 30 h 163"/>
                <a:gd name="T22" fmla="*/ 126 w 163"/>
                <a:gd name="T23" fmla="*/ 13 h 163"/>
                <a:gd name="T24" fmla="*/ 112 w 163"/>
                <a:gd name="T25" fmla="*/ 6 h 163"/>
                <a:gd name="T26" fmla="*/ 93 w 163"/>
                <a:gd name="T27" fmla="*/ 15 h 163"/>
                <a:gd name="T28" fmla="*/ 86 w 163"/>
                <a:gd name="T29" fmla="*/ 0 h 163"/>
                <a:gd name="T30" fmla="*/ 70 w 163"/>
                <a:gd name="T31" fmla="*/ 1 h 163"/>
                <a:gd name="T32" fmla="*/ 58 w 163"/>
                <a:gd name="T33" fmla="*/ 18 h 163"/>
                <a:gd name="T34" fmla="*/ 44 w 163"/>
                <a:gd name="T35" fmla="*/ 9 h 163"/>
                <a:gd name="T36" fmla="*/ 31 w 163"/>
                <a:gd name="T37" fmla="*/ 17 h 163"/>
                <a:gd name="T38" fmla="*/ 31 w 163"/>
                <a:gd name="T39" fmla="*/ 36 h 163"/>
                <a:gd name="T40" fmla="*/ 15 w 163"/>
                <a:gd name="T41" fmla="*/ 33 h 163"/>
                <a:gd name="T42" fmla="*/ 8 w 163"/>
                <a:gd name="T43" fmla="*/ 47 h 163"/>
                <a:gd name="T44" fmla="*/ 18 w 163"/>
                <a:gd name="T45" fmla="*/ 59 h 163"/>
                <a:gd name="T46" fmla="*/ 0 w 163"/>
                <a:gd name="T47" fmla="*/ 73 h 163"/>
                <a:gd name="T48" fmla="*/ 0 w 163"/>
                <a:gd name="T49" fmla="*/ 88 h 163"/>
                <a:gd name="T50" fmla="*/ 15 w 163"/>
                <a:gd name="T51" fmla="*/ 94 h 163"/>
                <a:gd name="T52" fmla="*/ 6 w 163"/>
                <a:gd name="T53" fmla="*/ 114 h 163"/>
                <a:gd name="T54" fmla="*/ 15 w 163"/>
                <a:gd name="T55" fmla="*/ 128 h 163"/>
                <a:gd name="T56" fmla="*/ 30 w 163"/>
                <a:gd name="T57" fmla="*/ 125 h 163"/>
                <a:gd name="T58" fmla="*/ 33 w 163"/>
                <a:gd name="T59" fmla="*/ 148 h 163"/>
                <a:gd name="T60" fmla="*/ 47 w 163"/>
                <a:gd name="T61" fmla="*/ 155 h 163"/>
                <a:gd name="T62" fmla="*/ 59 w 163"/>
                <a:gd name="T63" fmla="*/ 145 h 163"/>
                <a:gd name="T64" fmla="*/ 72 w 163"/>
                <a:gd name="T65" fmla="*/ 163 h 163"/>
                <a:gd name="T66" fmla="*/ 88 w 163"/>
                <a:gd name="T67" fmla="*/ 162 h 163"/>
                <a:gd name="T68" fmla="*/ 94 w 163"/>
                <a:gd name="T69" fmla="*/ 148 h 163"/>
                <a:gd name="T70" fmla="*/ 89 w 163"/>
                <a:gd name="T71" fmla="*/ 1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3" h="163">
                  <a:moveTo>
                    <a:pt x="89" y="128"/>
                  </a:moveTo>
                  <a:cubicBezTo>
                    <a:pt x="88" y="128"/>
                    <a:pt x="86" y="129"/>
                    <a:pt x="84" y="129"/>
                  </a:cubicBezTo>
                  <a:cubicBezTo>
                    <a:pt x="58" y="130"/>
                    <a:pt x="36" y="110"/>
                    <a:pt x="35" y="84"/>
                  </a:cubicBezTo>
                  <a:cubicBezTo>
                    <a:pt x="34" y="71"/>
                    <a:pt x="38" y="59"/>
                    <a:pt x="46" y="50"/>
                  </a:cubicBezTo>
                  <a:cubicBezTo>
                    <a:pt x="55" y="40"/>
                    <a:pt x="66" y="35"/>
                    <a:pt x="79" y="34"/>
                  </a:cubicBezTo>
                  <a:cubicBezTo>
                    <a:pt x="79" y="34"/>
                    <a:pt x="80" y="34"/>
                    <a:pt x="81" y="34"/>
                  </a:cubicBezTo>
                  <a:cubicBezTo>
                    <a:pt x="106" y="34"/>
                    <a:pt x="127" y="54"/>
                    <a:pt x="128" y="79"/>
                  </a:cubicBezTo>
                  <a:cubicBezTo>
                    <a:pt x="128" y="82"/>
                    <a:pt x="128" y="85"/>
                    <a:pt x="127" y="89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5" y="101"/>
                    <a:pt x="146" y="97"/>
                    <a:pt x="147" y="94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47" y="69"/>
                    <a:pt x="147" y="69"/>
                    <a:pt x="147" y="69"/>
                  </a:cubicBezTo>
                  <a:cubicBezTo>
                    <a:pt x="146" y="66"/>
                    <a:pt x="145" y="62"/>
                    <a:pt x="144" y="59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48" y="35"/>
                    <a:pt x="148" y="35"/>
                    <a:pt x="148" y="3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0" y="35"/>
                    <a:pt x="127" y="32"/>
                    <a:pt x="125" y="30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0" y="17"/>
                    <a:pt x="97" y="16"/>
                    <a:pt x="93" y="15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5" y="16"/>
                    <a:pt x="62" y="17"/>
                    <a:pt x="58" y="18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5" y="32"/>
                    <a:pt x="33" y="34"/>
                    <a:pt x="31" y="36"/>
                  </a:cubicBezTo>
                  <a:cubicBezTo>
                    <a:pt x="31" y="37"/>
                    <a:pt x="30" y="37"/>
                    <a:pt x="30" y="38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7" y="63"/>
                    <a:pt x="16" y="66"/>
                    <a:pt x="15" y="69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6" y="97"/>
                    <a:pt x="17" y="101"/>
                    <a:pt x="18" y="10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30" y="125"/>
                    <a:pt x="30" y="125"/>
                    <a:pt x="30" y="125"/>
                  </a:cubicBezTo>
                  <a:cubicBezTo>
                    <a:pt x="33" y="128"/>
                    <a:pt x="35" y="130"/>
                    <a:pt x="38" y="133"/>
                  </a:cubicBezTo>
                  <a:cubicBezTo>
                    <a:pt x="33" y="148"/>
                    <a:pt x="33" y="148"/>
                    <a:pt x="33" y="148"/>
                  </a:cubicBezTo>
                  <a:cubicBezTo>
                    <a:pt x="37" y="150"/>
                    <a:pt x="37" y="150"/>
                    <a:pt x="37" y="150"/>
                  </a:cubicBezTo>
                  <a:cubicBezTo>
                    <a:pt x="47" y="155"/>
                    <a:pt x="47" y="155"/>
                    <a:pt x="47" y="155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9" y="145"/>
                    <a:pt x="59" y="145"/>
                    <a:pt x="59" y="145"/>
                  </a:cubicBezTo>
                  <a:cubicBezTo>
                    <a:pt x="62" y="146"/>
                    <a:pt x="66" y="147"/>
                    <a:pt x="69" y="148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7" y="163"/>
                    <a:pt x="77" y="163"/>
                    <a:pt x="77" y="163"/>
                  </a:cubicBezTo>
                  <a:cubicBezTo>
                    <a:pt x="88" y="162"/>
                    <a:pt x="88" y="162"/>
                    <a:pt x="88" y="162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4" y="148"/>
                    <a:pt x="94" y="148"/>
                    <a:pt x="94" y="148"/>
                  </a:cubicBezTo>
                  <a:cubicBezTo>
                    <a:pt x="98" y="147"/>
                    <a:pt x="102" y="146"/>
                    <a:pt x="105" y="144"/>
                  </a:cubicBezTo>
                  <a:lnTo>
                    <a:pt x="89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" name="Freeform 237"/>
            <p:cNvSpPr/>
            <p:nvPr/>
          </p:nvSpPr>
          <p:spPr bwMode="auto">
            <a:xfrm>
              <a:off x="7197095" y="5576372"/>
              <a:ext cx="312274" cy="312274"/>
            </a:xfrm>
            <a:custGeom>
              <a:avLst/>
              <a:gdLst>
                <a:gd name="T0" fmla="*/ 122 w 122"/>
                <a:gd name="T1" fmla="*/ 101 h 122"/>
                <a:gd name="T2" fmla="*/ 119 w 122"/>
                <a:gd name="T3" fmla="*/ 94 h 122"/>
                <a:gd name="T4" fmla="*/ 67 w 122"/>
                <a:gd name="T5" fmla="*/ 43 h 122"/>
                <a:gd name="T6" fmla="*/ 58 w 122"/>
                <a:gd name="T7" fmla="*/ 12 h 122"/>
                <a:gd name="T8" fmla="*/ 23 w 122"/>
                <a:gd name="T9" fmla="*/ 5 h 122"/>
                <a:gd name="T10" fmla="*/ 41 w 122"/>
                <a:gd name="T11" fmla="*/ 23 h 122"/>
                <a:gd name="T12" fmla="*/ 41 w 122"/>
                <a:gd name="T13" fmla="*/ 29 h 122"/>
                <a:gd name="T14" fmla="*/ 29 w 122"/>
                <a:gd name="T15" fmla="*/ 41 h 122"/>
                <a:gd name="T16" fmla="*/ 23 w 122"/>
                <a:gd name="T17" fmla="*/ 41 h 122"/>
                <a:gd name="T18" fmla="*/ 5 w 122"/>
                <a:gd name="T19" fmla="*/ 23 h 122"/>
                <a:gd name="T20" fmla="*/ 12 w 122"/>
                <a:gd name="T21" fmla="*/ 58 h 122"/>
                <a:gd name="T22" fmla="*/ 43 w 122"/>
                <a:gd name="T23" fmla="*/ 67 h 122"/>
                <a:gd name="T24" fmla="*/ 94 w 122"/>
                <a:gd name="T25" fmla="*/ 119 h 122"/>
                <a:gd name="T26" fmla="*/ 101 w 122"/>
                <a:gd name="T27" fmla="*/ 122 h 122"/>
                <a:gd name="T28" fmla="*/ 122 w 122"/>
                <a:gd name="T29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" h="122">
                  <a:moveTo>
                    <a:pt x="122" y="101"/>
                  </a:moveTo>
                  <a:cubicBezTo>
                    <a:pt x="122" y="99"/>
                    <a:pt x="121" y="95"/>
                    <a:pt x="119" y="94"/>
                  </a:cubicBezTo>
                  <a:cubicBezTo>
                    <a:pt x="102" y="77"/>
                    <a:pt x="84" y="60"/>
                    <a:pt x="67" y="43"/>
                  </a:cubicBezTo>
                  <a:cubicBezTo>
                    <a:pt x="69" y="32"/>
                    <a:pt x="66" y="21"/>
                    <a:pt x="58" y="12"/>
                  </a:cubicBezTo>
                  <a:cubicBezTo>
                    <a:pt x="49" y="3"/>
                    <a:pt x="35" y="0"/>
                    <a:pt x="23" y="5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2" y="25"/>
                    <a:pt x="42" y="27"/>
                    <a:pt x="41" y="2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3"/>
                    <a:pt x="25" y="43"/>
                    <a:pt x="23" y="4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0" y="35"/>
                    <a:pt x="3" y="49"/>
                    <a:pt x="12" y="58"/>
                  </a:cubicBezTo>
                  <a:cubicBezTo>
                    <a:pt x="20" y="66"/>
                    <a:pt x="32" y="69"/>
                    <a:pt x="43" y="67"/>
                  </a:cubicBezTo>
                  <a:cubicBezTo>
                    <a:pt x="60" y="84"/>
                    <a:pt x="77" y="102"/>
                    <a:pt x="94" y="119"/>
                  </a:cubicBezTo>
                  <a:cubicBezTo>
                    <a:pt x="95" y="121"/>
                    <a:pt x="98" y="122"/>
                    <a:pt x="101" y="122"/>
                  </a:cubicBezTo>
                  <a:cubicBezTo>
                    <a:pt x="111" y="120"/>
                    <a:pt x="120" y="112"/>
                    <a:pt x="122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4390612" y="4689191"/>
            <a:ext cx="364334" cy="417910"/>
            <a:chOff x="2733098" y="4187405"/>
            <a:chExt cx="484675" cy="556238"/>
          </a:xfrm>
          <a:solidFill>
            <a:schemeClr val="bg1"/>
          </a:solidFill>
        </p:grpSpPr>
        <p:sp>
          <p:nvSpPr>
            <p:cNvPr id="105" name="Oval 302"/>
            <p:cNvSpPr>
              <a:spLocks noChangeArrowheads="1"/>
            </p:cNvSpPr>
            <p:nvPr/>
          </p:nvSpPr>
          <p:spPr bwMode="auto">
            <a:xfrm>
              <a:off x="2849117" y="4187405"/>
              <a:ext cx="84574" cy="10734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6" name="Freeform 303"/>
            <p:cNvSpPr>
              <a:spLocks noEditPoints="1"/>
            </p:cNvSpPr>
            <p:nvPr/>
          </p:nvSpPr>
          <p:spPr bwMode="auto">
            <a:xfrm>
              <a:off x="2733098" y="4304508"/>
              <a:ext cx="310105" cy="439135"/>
            </a:xfrm>
            <a:custGeom>
              <a:avLst/>
              <a:gdLst>
                <a:gd name="T0" fmla="*/ 121 w 121"/>
                <a:gd name="T1" fmla="*/ 26 h 171"/>
                <a:gd name="T2" fmla="*/ 120 w 121"/>
                <a:gd name="T3" fmla="*/ 26 h 171"/>
                <a:gd name="T4" fmla="*/ 114 w 121"/>
                <a:gd name="T5" fmla="*/ 21 h 171"/>
                <a:gd name="T6" fmla="*/ 90 w 121"/>
                <a:gd name="T7" fmla="*/ 3 h 171"/>
                <a:gd name="T8" fmla="*/ 84 w 121"/>
                <a:gd name="T9" fmla="*/ 1 h 171"/>
                <a:gd name="T10" fmla="*/ 76 w 121"/>
                <a:gd name="T11" fmla="*/ 1 h 171"/>
                <a:gd name="T12" fmla="*/ 74 w 121"/>
                <a:gd name="T13" fmla="*/ 11 h 171"/>
                <a:gd name="T14" fmla="*/ 67 w 121"/>
                <a:gd name="T15" fmla="*/ 42 h 171"/>
                <a:gd name="T16" fmla="*/ 67 w 121"/>
                <a:gd name="T17" fmla="*/ 7 h 171"/>
                <a:gd name="T18" fmla="*/ 58 w 121"/>
                <a:gd name="T19" fmla="*/ 0 h 171"/>
                <a:gd name="T20" fmla="*/ 58 w 121"/>
                <a:gd name="T21" fmla="*/ 9 h 171"/>
                <a:gd name="T22" fmla="*/ 45 w 121"/>
                <a:gd name="T23" fmla="*/ 18 h 171"/>
                <a:gd name="T24" fmla="*/ 40 w 121"/>
                <a:gd name="T25" fmla="*/ 7 h 171"/>
                <a:gd name="T26" fmla="*/ 47 w 121"/>
                <a:gd name="T27" fmla="*/ 0 h 171"/>
                <a:gd name="T28" fmla="*/ 38 w 121"/>
                <a:gd name="T29" fmla="*/ 1 h 171"/>
                <a:gd name="T30" fmla="*/ 3 w 121"/>
                <a:gd name="T31" fmla="*/ 35 h 171"/>
                <a:gd name="T32" fmla="*/ 3 w 121"/>
                <a:gd name="T33" fmla="*/ 36 h 171"/>
                <a:gd name="T34" fmla="*/ 1 w 121"/>
                <a:gd name="T35" fmla="*/ 48 h 171"/>
                <a:gd name="T36" fmla="*/ 2 w 121"/>
                <a:gd name="T37" fmla="*/ 48 h 171"/>
                <a:gd name="T38" fmla="*/ 2 w 121"/>
                <a:gd name="T39" fmla="*/ 50 h 171"/>
                <a:gd name="T40" fmla="*/ 6 w 121"/>
                <a:gd name="T41" fmla="*/ 57 h 171"/>
                <a:gd name="T42" fmla="*/ 20 w 121"/>
                <a:gd name="T43" fmla="*/ 85 h 171"/>
                <a:gd name="T44" fmla="*/ 33 w 121"/>
                <a:gd name="T45" fmla="*/ 90 h 171"/>
                <a:gd name="T46" fmla="*/ 35 w 121"/>
                <a:gd name="T47" fmla="*/ 90 h 171"/>
                <a:gd name="T48" fmla="*/ 60 w 121"/>
                <a:gd name="T49" fmla="*/ 171 h 171"/>
                <a:gd name="T50" fmla="*/ 56 w 121"/>
                <a:gd name="T51" fmla="*/ 110 h 171"/>
                <a:gd name="T52" fmla="*/ 89 w 121"/>
                <a:gd name="T53" fmla="*/ 33 h 171"/>
                <a:gd name="T54" fmla="*/ 93 w 121"/>
                <a:gd name="T55" fmla="*/ 31 h 171"/>
                <a:gd name="T56" fmla="*/ 75 w 121"/>
                <a:gd name="T57" fmla="*/ 45 h 171"/>
                <a:gd name="T58" fmla="*/ 89 w 121"/>
                <a:gd name="T59" fmla="*/ 33 h 171"/>
                <a:gd name="T60" fmla="*/ 30 w 121"/>
                <a:gd name="T61" fmla="*/ 55 h 171"/>
                <a:gd name="T62" fmla="*/ 24 w 121"/>
                <a:gd name="T63" fmla="*/ 44 h 171"/>
                <a:gd name="T64" fmla="*/ 33 w 121"/>
                <a:gd name="T65" fmla="*/ 6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71">
                  <a:moveTo>
                    <a:pt x="120" y="42"/>
                  </a:moveTo>
                  <a:cubicBezTo>
                    <a:pt x="120" y="35"/>
                    <a:pt x="121" y="24"/>
                    <a:pt x="121" y="26"/>
                  </a:cubicBezTo>
                  <a:cubicBezTo>
                    <a:pt x="121" y="26"/>
                    <a:pt x="121" y="26"/>
                    <a:pt x="121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8" y="2"/>
                    <a:pt x="86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1" y="1"/>
                    <a:pt x="78" y="1"/>
                    <a:pt x="76" y="0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5" y="1"/>
                    <a:pt x="42" y="1"/>
                    <a:pt x="39" y="1"/>
                  </a:cubicBezTo>
                  <a:cubicBezTo>
                    <a:pt x="39" y="1"/>
                    <a:pt x="39" y="1"/>
                    <a:pt x="38" y="1"/>
                  </a:cubicBezTo>
                  <a:cubicBezTo>
                    <a:pt x="36" y="2"/>
                    <a:pt x="33" y="3"/>
                    <a:pt x="31" y="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0" y="60"/>
                    <a:pt x="2" y="4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4" y="82"/>
                    <a:pt x="29" y="80"/>
                    <a:pt x="33" y="78"/>
                  </a:cubicBezTo>
                  <a:cubicBezTo>
                    <a:pt x="33" y="82"/>
                    <a:pt x="33" y="86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3" y="90"/>
                    <a:pt x="34" y="90"/>
                    <a:pt x="35" y="90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1" y="161"/>
                    <a:pt x="61" y="148"/>
                    <a:pt x="61" y="134"/>
                  </a:cubicBezTo>
                  <a:cubicBezTo>
                    <a:pt x="58" y="127"/>
                    <a:pt x="56" y="118"/>
                    <a:pt x="56" y="110"/>
                  </a:cubicBezTo>
                  <a:cubicBezTo>
                    <a:pt x="56" y="74"/>
                    <a:pt x="84" y="44"/>
                    <a:pt x="120" y="42"/>
                  </a:cubicBezTo>
                  <a:close/>
                  <a:moveTo>
                    <a:pt x="89" y="33"/>
                  </a:moveTo>
                  <a:cubicBezTo>
                    <a:pt x="89" y="31"/>
                    <a:pt x="89" y="29"/>
                    <a:pt x="89" y="27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4" y="42"/>
                    <a:pt x="74" y="42"/>
                    <a:pt x="74" y="42"/>
                  </a:cubicBezTo>
                  <a:lnTo>
                    <a:pt x="89" y="33"/>
                  </a:lnTo>
                  <a:close/>
                  <a:moveTo>
                    <a:pt x="33" y="60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41"/>
                    <a:pt x="33" y="50"/>
                    <a:pt x="3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7" name="Freeform 304"/>
            <p:cNvSpPr/>
            <p:nvPr/>
          </p:nvSpPr>
          <p:spPr bwMode="auto">
            <a:xfrm>
              <a:off x="2897909" y="4668827"/>
              <a:ext cx="60720" cy="74816"/>
            </a:xfrm>
            <a:custGeom>
              <a:avLst/>
              <a:gdLst>
                <a:gd name="T0" fmla="*/ 0 w 24"/>
                <a:gd name="T1" fmla="*/ 0 h 29"/>
                <a:gd name="T2" fmla="*/ 1 w 24"/>
                <a:gd name="T3" fmla="*/ 29 h 29"/>
                <a:gd name="T4" fmla="*/ 24 w 24"/>
                <a:gd name="T5" fmla="*/ 29 h 29"/>
                <a:gd name="T6" fmla="*/ 24 w 24"/>
                <a:gd name="T7" fmla="*/ 26 h 29"/>
                <a:gd name="T8" fmla="*/ 0 w 2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0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14" y="19"/>
                    <a:pt x="6" y="1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8" name="Freeform 305"/>
            <p:cNvSpPr/>
            <p:nvPr/>
          </p:nvSpPr>
          <p:spPr bwMode="auto">
            <a:xfrm>
              <a:off x="3035614" y="4422694"/>
              <a:ext cx="54214" cy="41203"/>
            </a:xfrm>
            <a:custGeom>
              <a:avLst/>
              <a:gdLst>
                <a:gd name="T0" fmla="*/ 43 w 50"/>
                <a:gd name="T1" fmla="*/ 0 h 38"/>
                <a:gd name="T2" fmla="*/ 36 w 50"/>
                <a:gd name="T3" fmla="*/ 0 h 38"/>
                <a:gd name="T4" fmla="*/ 14 w 50"/>
                <a:gd name="T5" fmla="*/ 0 h 38"/>
                <a:gd name="T6" fmla="*/ 7 w 50"/>
                <a:gd name="T7" fmla="*/ 0 h 38"/>
                <a:gd name="T8" fmla="*/ 0 w 50"/>
                <a:gd name="T9" fmla="*/ 38 h 38"/>
                <a:gd name="T10" fmla="*/ 14 w 50"/>
                <a:gd name="T11" fmla="*/ 38 h 38"/>
                <a:gd name="T12" fmla="*/ 36 w 50"/>
                <a:gd name="T13" fmla="*/ 38 h 38"/>
                <a:gd name="T14" fmla="*/ 50 w 50"/>
                <a:gd name="T15" fmla="*/ 38 h 38"/>
                <a:gd name="T16" fmla="*/ 43 w 50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38">
                  <a:moveTo>
                    <a:pt x="43" y="0"/>
                  </a:moveTo>
                  <a:lnTo>
                    <a:pt x="36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38"/>
                  </a:lnTo>
                  <a:lnTo>
                    <a:pt x="14" y="38"/>
                  </a:lnTo>
                  <a:lnTo>
                    <a:pt x="36" y="38"/>
                  </a:lnTo>
                  <a:lnTo>
                    <a:pt x="50" y="38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9" name="Freeform 306"/>
            <p:cNvSpPr/>
            <p:nvPr/>
          </p:nvSpPr>
          <p:spPr bwMode="auto">
            <a:xfrm>
              <a:off x="2964051" y="4430285"/>
              <a:ext cx="61805" cy="59636"/>
            </a:xfrm>
            <a:custGeom>
              <a:avLst/>
              <a:gdLst>
                <a:gd name="T0" fmla="*/ 33 w 57"/>
                <a:gd name="T1" fmla="*/ 0 h 55"/>
                <a:gd name="T2" fmla="*/ 26 w 57"/>
                <a:gd name="T3" fmla="*/ 5 h 55"/>
                <a:gd name="T4" fmla="*/ 7 w 57"/>
                <a:gd name="T5" fmla="*/ 14 h 55"/>
                <a:gd name="T6" fmla="*/ 0 w 57"/>
                <a:gd name="T7" fmla="*/ 19 h 55"/>
                <a:gd name="T8" fmla="*/ 14 w 57"/>
                <a:gd name="T9" fmla="*/ 55 h 55"/>
                <a:gd name="T10" fmla="*/ 28 w 57"/>
                <a:gd name="T11" fmla="*/ 47 h 55"/>
                <a:gd name="T12" fmla="*/ 45 w 57"/>
                <a:gd name="T13" fmla="*/ 38 h 55"/>
                <a:gd name="T14" fmla="*/ 57 w 57"/>
                <a:gd name="T15" fmla="*/ 31 h 55"/>
                <a:gd name="T16" fmla="*/ 33 w 57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5">
                  <a:moveTo>
                    <a:pt x="33" y="0"/>
                  </a:moveTo>
                  <a:lnTo>
                    <a:pt x="26" y="5"/>
                  </a:lnTo>
                  <a:lnTo>
                    <a:pt x="7" y="14"/>
                  </a:lnTo>
                  <a:lnTo>
                    <a:pt x="0" y="19"/>
                  </a:lnTo>
                  <a:lnTo>
                    <a:pt x="14" y="55"/>
                  </a:lnTo>
                  <a:lnTo>
                    <a:pt x="28" y="47"/>
                  </a:lnTo>
                  <a:lnTo>
                    <a:pt x="45" y="38"/>
                  </a:lnTo>
                  <a:lnTo>
                    <a:pt x="57" y="31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0" name="Freeform 307"/>
            <p:cNvSpPr/>
            <p:nvPr/>
          </p:nvSpPr>
          <p:spPr bwMode="auto">
            <a:xfrm>
              <a:off x="2909837" y="4479077"/>
              <a:ext cx="61805" cy="61805"/>
            </a:xfrm>
            <a:custGeom>
              <a:avLst/>
              <a:gdLst>
                <a:gd name="T0" fmla="*/ 19 w 57"/>
                <a:gd name="T1" fmla="*/ 0 h 57"/>
                <a:gd name="T2" fmla="*/ 15 w 57"/>
                <a:gd name="T3" fmla="*/ 7 h 57"/>
                <a:gd name="T4" fmla="*/ 5 w 57"/>
                <a:gd name="T5" fmla="*/ 26 h 57"/>
                <a:gd name="T6" fmla="*/ 0 w 57"/>
                <a:gd name="T7" fmla="*/ 33 h 57"/>
                <a:gd name="T8" fmla="*/ 31 w 57"/>
                <a:gd name="T9" fmla="*/ 57 h 57"/>
                <a:gd name="T10" fmla="*/ 38 w 57"/>
                <a:gd name="T11" fmla="*/ 45 h 57"/>
                <a:gd name="T12" fmla="*/ 50 w 57"/>
                <a:gd name="T13" fmla="*/ 26 h 57"/>
                <a:gd name="T14" fmla="*/ 57 w 57"/>
                <a:gd name="T15" fmla="*/ 14 h 57"/>
                <a:gd name="T16" fmla="*/ 19 w 57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19" y="0"/>
                  </a:moveTo>
                  <a:lnTo>
                    <a:pt x="15" y="7"/>
                  </a:lnTo>
                  <a:lnTo>
                    <a:pt x="5" y="26"/>
                  </a:lnTo>
                  <a:lnTo>
                    <a:pt x="0" y="33"/>
                  </a:lnTo>
                  <a:lnTo>
                    <a:pt x="31" y="57"/>
                  </a:lnTo>
                  <a:lnTo>
                    <a:pt x="38" y="45"/>
                  </a:lnTo>
                  <a:lnTo>
                    <a:pt x="50" y="26"/>
                  </a:lnTo>
                  <a:lnTo>
                    <a:pt x="57" y="14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1" name="Freeform 308"/>
            <p:cNvSpPr/>
            <p:nvPr/>
          </p:nvSpPr>
          <p:spPr bwMode="auto">
            <a:xfrm>
              <a:off x="2897909" y="4550640"/>
              <a:ext cx="40119" cy="52046"/>
            </a:xfrm>
            <a:custGeom>
              <a:avLst/>
              <a:gdLst>
                <a:gd name="T0" fmla="*/ 0 w 37"/>
                <a:gd name="T1" fmla="*/ 5 h 48"/>
                <a:gd name="T2" fmla="*/ 0 w 37"/>
                <a:gd name="T3" fmla="*/ 14 h 48"/>
                <a:gd name="T4" fmla="*/ 0 w 37"/>
                <a:gd name="T5" fmla="*/ 33 h 48"/>
                <a:gd name="T6" fmla="*/ 0 w 37"/>
                <a:gd name="T7" fmla="*/ 43 h 48"/>
                <a:gd name="T8" fmla="*/ 37 w 37"/>
                <a:gd name="T9" fmla="*/ 48 h 48"/>
                <a:gd name="T10" fmla="*/ 37 w 37"/>
                <a:gd name="T11" fmla="*/ 33 h 48"/>
                <a:gd name="T12" fmla="*/ 37 w 37"/>
                <a:gd name="T13" fmla="*/ 14 h 48"/>
                <a:gd name="T14" fmla="*/ 37 w 37"/>
                <a:gd name="T15" fmla="*/ 0 h 48"/>
                <a:gd name="T16" fmla="*/ 0 w 37"/>
                <a:gd name="T17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8">
                  <a:moveTo>
                    <a:pt x="0" y="5"/>
                  </a:moveTo>
                  <a:lnTo>
                    <a:pt x="0" y="14"/>
                  </a:lnTo>
                  <a:lnTo>
                    <a:pt x="0" y="33"/>
                  </a:lnTo>
                  <a:lnTo>
                    <a:pt x="0" y="43"/>
                  </a:lnTo>
                  <a:lnTo>
                    <a:pt x="37" y="48"/>
                  </a:lnTo>
                  <a:lnTo>
                    <a:pt x="37" y="33"/>
                  </a:lnTo>
                  <a:lnTo>
                    <a:pt x="37" y="14"/>
                  </a:lnTo>
                  <a:lnTo>
                    <a:pt x="37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2" name="Freeform 309"/>
            <p:cNvSpPr/>
            <p:nvPr/>
          </p:nvSpPr>
          <p:spPr bwMode="auto">
            <a:xfrm>
              <a:off x="2905500" y="4612444"/>
              <a:ext cx="58551" cy="61805"/>
            </a:xfrm>
            <a:custGeom>
              <a:avLst/>
              <a:gdLst>
                <a:gd name="T0" fmla="*/ 0 w 54"/>
                <a:gd name="T1" fmla="*/ 26 h 57"/>
                <a:gd name="T2" fmla="*/ 4 w 54"/>
                <a:gd name="T3" fmla="*/ 33 h 57"/>
                <a:gd name="T4" fmla="*/ 14 w 54"/>
                <a:gd name="T5" fmla="*/ 50 h 57"/>
                <a:gd name="T6" fmla="*/ 19 w 54"/>
                <a:gd name="T7" fmla="*/ 57 h 57"/>
                <a:gd name="T8" fmla="*/ 54 w 54"/>
                <a:gd name="T9" fmla="*/ 43 h 57"/>
                <a:gd name="T10" fmla="*/ 47 w 54"/>
                <a:gd name="T11" fmla="*/ 31 h 57"/>
                <a:gd name="T12" fmla="*/ 37 w 54"/>
                <a:gd name="T13" fmla="*/ 14 h 57"/>
                <a:gd name="T14" fmla="*/ 30 w 54"/>
                <a:gd name="T15" fmla="*/ 0 h 57"/>
                <a:gd name="T16" fmla="*/ 0 w 54"/>
                <a:gd name="T17" fmla="*/ 2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57">
                  <a:moveTo>
                    <a:pt x="0" y="26"/>
                  </a:moveTo>
                  <a:lnTo>
                    <a:pt x="4" y="33"/>
                  </a:lnTo>
                  <a:lnTo>
                    <a:pt x="14" y="50"/>
                  </a:lnTo>
                  <a:lnTo>
                    <a:pt x="19" y="57"/>
                  </a:lnTo>
                  <a:lnTo>
                    <a:pt x="54" y="43"/>
                  </a:lnTo>
                  <a:lnTo>
                    <a:pt x="47" y="31"/>
                  </a:lnTo>
                  <a:lnTo>
                    <a:pt x="37" y="14"/>
                  </a:lnTo>
                  <a:lnTo>
                    <a:pt x="30" y="0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3" name="Freeform 310"/>
            <p:cNvSpPr/>
            <p:nvPr/>
          </p:nvSpPr>
          <p:spPr bwMode="auto">
            <a:xfrm>
              <a:off x="2954292" y="4668827"/>
              <a:ext cx="60720" cy="58551"/>
            </a:xfrm>
            <a:custGeom>
              <a:avLst/>
              <a:gdLst>
                <a:gd name="T0" fmla="*/ 0 w 56"/>
                <a:gd name="T1" fmla="*/ 35 h 54"/>
                <a:gd name="T2" fmla="*/ 7 w 56"/>
                <a:gd name="T3" fmla="*/ 40 h 54"/>
                <a:gd name="T4" fmla="*/ 26 w 56"/>
                <a:gd name="T5" fmla="*/ 50 h 54"/>
                <a:gd name="T6" fmla="*/ 30 w 56"/>
                <a:gd name="T7" fmla="*/ 54 h 54"/>
                <a:gd name="T8" fmla="*/ 56 w 56"/>
                <a:gd name="T9" fmla="*/ 24 h 54"/>
                <a:gd name="T10" fmla="*/ 45 w 56"/>
                <a:gd name="T11" fmla="*/ 17 h 54"/>
                <a:gd name="T12" fmla="*/ 26 w 56"/>
                <a:gd name="T13" fmla="*/ 7 h 54"/>
                <a:gd name="T14" fmla="*/ 14 w 56"/>
                <a:gd name="T15" fmla="*/ 0 h 54"/>
                <a:gd name="T16" fmla="*/ 0 w 56"/>
                <a:gd name="T1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4">
                  <a:moveTo>
                    <a:pt x="0" y="35"/>
                  </a:moveTo>
                  <a:lnTo>
                    <a:pt x="7" y="40"/>
                  </a:lnTo>
                  <a:lnTo>
                    <a:pt x="26" y="50"/>
                  </a:lnTo>
                  <a:lnTo>
                    <a:pt x="30" y="54"/>
                  </a:lnTo>
                  <a:lnTo>
                    <a:pt x="56" y="24"/>
                  </a:lnTo>
                  <a:lnTo>
                    <a:pt x="45" y="17"/>
                  </a:lnTo>
                  <a:lnTo>
                    <a:pt x="26" y="7"/>
                  </a:lnTo>
                  <a:lnTo>
                    <a:pt x="14" y="0"/>
                  </a:lnTo>
                  <a:lnTo>
                    <a:pt x="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4" name="Freeform 311"/>
            <p:cNvSpPr/>
            <p:nvPr/>
          </p:nvSpPr>
          <p:spPr bwMode="auto">
            <a:xfrm>
              <a:off x="3022602" y="4699187"/>
              <a:ext cx="54214" cy="44456"/>
            </a:xfrm>
            <a:custGeom>
              <a:avLst/>
              <a:gdLst>
                <a:gd name="T0" fmla="*/ 8 w 50"/>
                <a:gd name="T1" fmla="*/ 41 h 41"/>
                <a:gd name="T2" fmla="*/ 15 w 50"/>
                <a:gd name="T3" fmla="*/ 41 h 41"/>
                <a:gd name="T4" fmla="*/ 36 w 50"/>
                <a:gd name="T5" fmla="*/ 41 h 41"/>
                <a:gd name="T6" fmla="*/ 43 w 50"/>
                <a:gd name="T7" fmla="*/ 41 h 41"/>
                <a:gd name="T8" fmla="*/ 50 w 50"/>
                <a:gd name="T9" fmla="*/ 0 h 41"/>
                <a:gd name="T10" fmla="*/ 36 w 50"/>
                <a:gd name="T11" fmla="*/ 0 h 41"/>
                <a:gd name="T12" fmla="*/ 15 w 50"/>
                <a:gd name="T13" fmla="*/ 0 h 41"/>
                <a:gd name="T14" fmla="*/ 0 w 50"/>
                <a:gd name="T15" fmla="*/ 0 h 41"/>
                <a:gd name="T16" fmla="*/ 8 w 50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41">
                  <a:moveTo>
                    <a:pt x="8" y="41"/>
                  </a:moveTo>
                  <a:lnTo>
                    <a:pt x="15" y="41"/>
                  </a:lnTo>
                  <a:lnTo>
                    <a:pt x="36" y="41"/>
                  </a:lnTo>
                  <a:lnTo>
                    <a:pt x="43" y="41"/>
                  </a:lnTo>
                  <a:lnTo>
                    <a:pt x="50" y="0"/>
                  </a:lnTo>
                  <a:lnTo>
                    <a:pt x="36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5" name="Freeform 312"/>
            <p:cNvSpPr/>
            <p:nvPr/>
          </p:nvSpPr>
          <p:spPr bwMode="auto">
            <a:xfrm>
              <a:off x="3087659" y="4674248"/>
              <a:ext cx="60720" cy="58551"/>
            </a:xfrm>
            <a:custGeom>
              <a:avLst/>
              <a:gdLst>
                <a:gd name="T0" fmla="*/ 26 w 56"/>
                <a:gd name="T1" fmla="*/ 54 h 54"/>
                <a:gd name="T2" fmla="*/ 30 w 56"/>
                <a:gd name="T3" fmla="*/ 52 h 54"/>
                <a:gd name="T4" fmla="*/ 49 w 56"/>
                <a:gd name="T5" fmla="*/ 40 h 54"/>
                <a:gd name="T6" fmla="*/ 56 w 56"/>
                <a:gd name="T7" fmla="*/ 38 h 54"/>
                <a:gd name="T8" fmla="*/ 42 w 56"/>
                <a:gd name="T9" fmla="*/ 0 h 54"/>
                <a:gd name="T10" fmla="*/ 30 w 56"/>
                <a:gd name="T11" fmla="*/ 7 h 54"/>
                <a:gd name="T12" fmla="*/ 11 w 56"/>
                <a:gd name="T13" fmla="*/ 19 h 54"/>
                <a:gd name="T14" fmla="*/ 0 w 56"/>
                <a:gd name="T15" fmla="*/ 26 h 54"/>
                <a:gd name="T16" fmla="*/ 26 w 56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4">
                  <a:moveTo>
                    <a:pt x="26" y="54"/>
                  </a:moveTo>
                  <a:lnTo>
                    <a:pt x="30" y="52"/>
                  </a:lnTo>
                  <a:lnTo>
                    <a:pt x="49" y="40"/>
                  </a:lnTo>
                  <a:lnTo>
                    <a:pt x="56" y="38"/>
                  </a:lnTo>
                  <a:lnTo>
                    <a:pt x="42" y="0"/>
                  </a:lnTo>
                  <a:lnTo>
                    <a:pt x="30" y="7"/>
                  </a:lnTo>
                  <a:lnTo>
                    <a:pt x="11" y="19"/>
                  </a:lnTo>
                  <a:lnTo>
                    <a:pt x="0" y="26"/>
                  </a:lnTo>
                  <a:lnTo>
                    <a:pt x="26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6" name="Freeform 313"/>
            <p:cNvSpPr/>
            <p:nvPr/>
          </p:nvSpPr>
          <p:spPr bwMode="auto">
            <a:xfrm>
              <a:off x="3144042" y="4625456"/>
              <a:ext cx="58551" cy="58551"/>
            </a:xfrm>
            <a:custGeom>
              <a:avLst/>
              <a:gdLst>
                <a:gd name="T0" fmla="*/ 35 w 54"/>
                <a:gd name="T1" fmla="*/ 54 h 54"/>
                <a:gd name="T2" fmla="*/ 40 w 54"/>
                <a:gd name="T3" fmla="*/ 47 h 54"/>
                <a:gd name="T4" fmla="*/ 49 w 54"/>
                <a:gd name="T5" fmla="*/ 31 h 54"/>
                <a:gd name="T6" fmla="*/ 54 w 54"/>
                <a:gd name="T7" fmla="*/ 23 h 54"/>
                <a:gd name="T8" fmla="*/ 23 w 54"/>
                <a:gd name="T9" fmla="*/ 0 h 54"/>
                <a:gd name="T10" fmla="*/ 16 w 54"/>
                <a:gd name="T11" fmla="*/ 12 h 54"/>
                <a:gd name="T12" fmla="*/ 7 w 54"/>
                <a:gd name="T13" fmla="*/ 28 h 54"/>
                <a:gd name="T14" fmla="*/ 0 w 54"/>
                <a:gd name="T15" fmla="*/ 40 h 54"/>
                <a:gd name="T16" fmla="*/ 35 w 54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54">
                  <a:moveTo>
                    <a:pt x="35" y="54"/>
                  </a:moveTo>
                  <a:lnTo>
                    <a:pt x="40" y="47"/>
                  </a:lnTo>
                  <a:lnTo>
                    <a:pt x="49" y="31"/>
                  </a:lnTo>
                  <a:lnTo>
                    <a:pt x="54" y="23"/>
                  </a:lnTo>
                  <a:lnTo>
                    <a:pt x="23" y="0"/>
                  </a:lnTo>
                  <a:lnTo>
                    <a:pt x="16" y="12"/>
                  </a:lnTo>
                  <a:lnTo>
                    <a:pt x="7" y="28"/>
                  </a:lnTo>
                  <a:lnTo>
                    <a:pt x="0" y="40"/>
                  </a:lnTo>
                  <a:lnTo>
                    <a:pt x="35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7" name="Freeform 314"/>
            <p:cNvSpPr/>
            <p:nvPr/>
          </p:nvSpPr>
          <p:spPr bwMode="auto">
            <a:xfrm>
              <a:off x="3174402" y="4563651"/>
              <a:ext cx="43371" cy="50962"/>
            </a:xfrm>
            <a:custGeom>
              <a:avLst/>
              <a:gdLst>
                <a:gd name="T0" fmla="*/ 40 w 40"/>
                <a:gd name="T1" fmla="*/ 43 h 47"/>
                <a:gd name="T2" fmla="*/ 40 w 40"/>
                <a:gd name="T3" fmla="*/ 33 h 47"/>
                <a:gd name="T4" fmla="*/ 40 w 40"/>
                <a:gd name="T5" fmla="*/ 14 h 47"/>
                <a:gd name="T6" fmla="*/ 40 w 40"/>
                <a:gd name="T7" fmla="*/ 5 h 47"/>
                <a:gd name="T8" fmla="*/ 0 w 40"/>
                <a:gd name="T9" fmla="*/ 0 h 47"/>
                <a:gd name="T10" fmla="*/ 0 w 40"/>
                <a:gd name="T11" fmla="*/ 14 h 47"/>
                <a:gd name="T12" fmla="*/ 0 w 40"/>
                <a:gd name="T13" fmla="*/ 33 h 47"/>
                <a:gd name="T14" fmla="*/ 0 w 40"/>
                <a:gd name="T15" fmla="*/ 47 h 47"/>
                <a:gd name="T16" fmla="*/ 40 w 40"/>
                <a:gd name="T17" fmla="*/ 4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40" y="43"/>
                  </a:moveTo>
                  <a:lnTo>
                    <a:pt x="40" y="33"/>
                  </a:lnTo>
                  <a:lnTo>
                    <a:pt x="40" y="14"/>
                  </a:lnTo>
                  <a:lnTo>
                    <a:pt x="40" y="5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33"/>
                  </a:lnTo>
                  <a:lnTo>
                    <a:pt x="0" y="47"/>
                  </a:lnTo>
                  <a:lnTo>
                    <a:pt x="4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8" name="Freeform 315"/>
            <p:cNvSpPr/>
            <p:nvPr/>
          </p:nvSpPr>
          <p:spPr bwMode="auto">
            <a:xfrm>
              <a:off x="3148379" y="4492088"/>
              <a:ext cx="59636" cy="58551"/>
            </a:xfrm>
            <a:custGeom>
              <a:avLst/>
              <a:gdLst>
                <a:gd name="T0" fmla="*/ 55 w 55"/>
                <a:gd name="T1" fmla="*/ 31 h 54"/>
                <a:gd name="T2" fmla="*/ 52 w 55"/>
                <a:gd name="T3" fmla="*/ 24 h 54"/>
                <a:gd name="T4" fmla="*/ 40 w 55"/>
                <a:gd name="T5" fmla="*/ 7 h 54"/>
                <a:gd name="T6" fmla="*/ 38 w 55"/>
                <a:gd name="T7" fmla="*/ 0 h 54"/>
                <a:gd name="T8" fmla="*/ 0 w 55"/>
                <a:gd name="T9" fmla="*/ 14 h 54"/>
                <a:gd name="T10" fmla="*/ 7 w 55"/>
                <a:gd name="T11" fmla="*/ 26 h 54"/>
                <a:gd name="T12" fmla="*/ 17 w 55"/>
                <a:gd name="T13" fmla="*/ 42 h 54"/>
                <a:gd name="T14" fmla="*/ 24 w 55"/>
                <a:gd name="T15" fmla="*/ 54 h 54"/>
                <a:gd name="T16" fmla="*/ 55 w 55"/>
                <a:gd name="T1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54">
                  <a:moveTo>
                    <a:pt x="55" y="31"/>
                  </a:moveTo>
                  <a:lnTo>
                    <a:pt x="52" y="24"/>
                  </a:lnTo>
                  <a:lnTo>
                    <a:pt x="40" y="7"/>
                  </a:lnTo>
                  <a:lnTo>
                    <a:pt x="38" y="0"/>
                  </a:lnTo>
                  <a:lnTo>
                    <a:pt x="0" y="14"/>
                  </a:lnTo>
                  <a:lnTo>
                    <a:pt x="7" y="26"/>
                  </a:lnTo>
                  <a:lnTo>
                    <a:pt x="17" y="42"/>
                  </a:lnTo>
                  <a:lnTo>
                    <a:pt x="24" y="54"/>
                  </a:lnTo>
                  <a:lnTo>
                    <a:pt x="55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" name="Freeform 316"/>
            <p:cNvSpPr/>
            <p:nvPr/>
          </p:nvSpPr>
          <p:spPr bwMode="auto">
            <a:xfrm>
              <a:off x="3097418" y="4437874"/>
              <a:ext cx="61805" cy="59636"/>
            </a:xfrm>
            <a:custGeom>
              <a:avLst/>
              <a:gdLst>
                <a:gd name="T0" fmla="*/ 57 w 57"/>
                <a:gd name="T1" fmla="*/ 17 h 55"/>
                <a:gd name="T2" fmla="*/ 50 w 57"/>
                <a:gd name="T3" fmla="*/ 14 h 55"/>
                <a:gd name="T4" fmla="*/ 33 w 57"/>
                <a:gd name="T5" fmla="*/ 3 h 55"/>
                <a:gd name="T6" fmla="*/ 26 w 57"/>
                <a:gd name="T7" fmla="*/ 0 h 55"/>
                <a:gd name="T8" fmla="*/ 0 w 57"/>
                <a:gd name="T9" fmla="*/ 31 h 55"/>
                <a:gd name="T10" fmla="*/ 14 w 57"/>
                <a:gd name="T11" fmla="*/ 38 h 55"/>
                <a:gd name="T12" fmla="*/ 31 w 57"/>
                <a:gd name="T13" fmla="*/ 48 h 55"/>
                <a:gd name="T14" fmla="*/ 43 w 57"/>
                <a:gd name="T15" fmla="*/ 55 h 55"/>
                <a:gd name="T16" fmla="*/ 57 w 57"/>
                <a:gd name="T17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5">
                  <a:moveTo>
                    <a:pt x="57" y="17"/>
                  </a:moveTo>
                  <a:lnTo>
                    <a:pt x="50" y="14"/>
                  </a:lnTo>
                  <a:lnTo>
                    <a:pt x="33" y="3"/>
                  </a:lnTo>
                  <a:lnTo>
                    <a:pt x="26" y="0"/>
                  </a:lnTo>
                  <a:lnTo>
                    <a:pt x="0" y="31"/>
                  </a:lnTo>
                  <a:lnTo>
                    <a:pt x="14" y="38"/>
                  </a:lnTo>
                  <a:lnTo>
                    <a:pt x="31" y="48"/>
                  </a:lnTo>
                  <a:lnTo>
                    <a:pt x="43" y="55"/>
                  </a:lnTo>
                  <a:lnTo>
                    <a:pt x="57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0" name="Freeform 317"/>
            <p:cNvSpPr>
              <a:spLocks noEditPoints="1"/>
            </p:cNvSpPr>
            <p:nvPr/>
          </p:nvSpPr>
          <p:spPr bwMode="auto">
            <a:xfrm>
              <a:off x="2926101" y="4448717"/>
              <a:ext cx="263481" cy="266734"/>
            </a:xfrm>
            <a:custGeom>
              <a:avLst/>
              <a:gdLst>
                <a:gd name="T0" fmla="*/ 51 w 103"/>
                <a:gd name="T1" fmla="*/ 104 h 104"/>
                <a:gd name="T2" fmla="*/ 0 w 103"/>
                <a:gd name="T3" fmla="*/ 52 h 104"/>
                <a:gd name="T4" fmla="*/ 51 w 103"/>
                <a:gd name="T5" fmla="*/ 0 h 104"/>
                <a:gd name="T6" fmla="*/ 103 w 103"/>
                <a:gd name="T7" fmla="*/ 52 h 104"/>
                <a:gd name="T8" fmla="*/ 51 w 103"/>
                <a:gd name="T9" fmla="*/ 104 h 104"/>
                <a:gd name="T10" fmla="*/ 51 w 103"/>
                <a:gd name="T11" fmla="*/ 16 h 104"/>
                <a:gd name="T12" fmla="*/ 15 w 103"/>
                <a:gd name="T13" fmla="*/ 52 h 104"/>
                <a:gd name="T14" fmla="*/ 51 w 103"/>
                <a:gd name="T15" fmla="*/ 89 h 104"/>
                <a:gd name="T16" fmla="*/ 87 w 103"/>
                <a:gd name="T17" fmla="*/ 52 h 104"/>
                <a:gd name="T18" fmla="*/ 51 w 103"/>
                <a:gd name="T19" fmla="*/ 1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104">
                  <a:moveTo>
                    <a:pt x="51" y="104"/>
                  </a:moveTo>
                  <a:cubicBezTo>
                    <a:pt x="23" y="104"/>
                    <a:pt x="0" y="81"/>
                    <a:pt x="0" y="52"/>
                  </a:cubicBezTo>
                  <a:cubicBezTo>
                    <a:pt x="0" y="24"/>
                    <a:pt x="23" y="0"/>
                    <a:pt x="51" y="0"/>
                  </a:cubicBezTo>
                  <a:cubicBezTo>
                    <a:pt x="80" y="0"/>
                    <a:pt x="103" y="24"/>
                    <a:pt x="103" y="52"/>
                  </a:cubicBezTo>
                  <a:cubicBezTo>
                    <a:pt x="103" y="81"/>
                    <a:pt x="80" y="104"/>
                    <a:pt x="51" y="104"/>
                  </a:cubicBezTo>
                  <a:close/>
                  <a:moveTo>
                    <a:pt x="51" y="16"/>
                  </a:moveTo>
                  <a:cubicBezTo>
                    <a:pt x="31" y="16"/>
                    <a:pt x="15" y="32"/>
                    <a:pt x="15" y="52"/>
                  </a:cubicBezTo>
                  <a:cubicBezTo>
                    <a:pt x="15" y="73"/>
                    <a:pt x="31" y="89"/>
                    <a:pt x="51" y="89"/>
                  </a:cubicBezTo>
                  <a:cubicBezTo>
                    <a:pt x="71" y="89"/>
                    <a:pt x="87" y="73"/>
                    <a:pt x="87" y="52"/>
                  </a:cubicBezTo>
                  <a:cubicBezTo>
                    <a:pt x="87" y="32"/>
                    <a:pt x="71" y="16"/>
                    <a:pt x="5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1" name="Oval 318"/>
            <p:cNvSpPr>
              <a:spLocks noChangeArrowheads="1"/>
            </p:cNvSpPr>
            <p:nvPr/>
          </p:nvSpPr>
          <p:spPr bwMode="auto">
            <a:xfrm>
              <a:off x="2999832" y="4525702"/>
              <a:ext cx="112766" cy="1127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6508611" y="4751919"/>
            <a:ext cx="429539" cy="292455"/>
            <a:chOff x="4895160" y="4287159"/>
            <a:chExt cx="571418" cy="389258"/>
          </a:xfrm>
          <a:solidFill>
            <a:schemeClr val="bg1"/>
          </a:solidFill>
        </p:grpSpPr>
        <p:sp>
          <p:nvSpPr>
            <p:cNvPr id="123" name="Freeform 327"/>
            <p:cNvSpPr>
              <a:spLocks noEditPoints="1"/>
            </p:cNvSpPr>
            <p:nvPr/>
          </p:nvSpPr>
          <p:spPr bwMode="auto">
            <a:xfrm>
              <a:off x="4895160" y="4287159"/>
              <a:ext cx="438051" cy="389258"/>
            </a:xfrm>
            <a:custGeom>
              <a:avLst/>
              <a:gdLst>
                <a:gd name="T0" fmla="*/ 166 w 171"/>
                <a:gd name="T1" fmla="*/ 0 h 152"/>
                <a:gd name="T2" fmla="*/ 5 w 171"/>
                <a:gd name="T3" fmla="*/ 0 h 152"/>
                <a:gd name="T4" fmla="*/ 0 w 171"/>
                <a:gd name="T5" fmla="*/ 5 h 152"/>
                <a:gd name="T6" fmla="*/ 0 w 171"/>
                <a:gd name="T7" fmla="*/ 146 h 152"/>
                <a:gd name="T8" fmla="*/ 5 w 171"/>
                <a:gd name="T9" fmla="*/ 152 h 152"/>
                <a:gd name="T10" fmla="*/ 166 w 171"/>
                <a:gd name="T11" fmla="*/ 152 h 152"/>
                <a:gd name="T12" fmla="*/ 171 w 171"/>
                <a:gd name="T13" fmla="*/ 146 h 152"/>
                <a:gd name="T14" fmla="*/ 171 w 171"/>
                <a:gd name="T15" fmla="*/ 5 h 152"/>
                <a:gd name="T16" fmla="*/ 166 w 171"/>
                <a:gd name="T17" fmla="*/ 0 h 152"/>
                <a:gd name="T18" fmla="*/ 132 w 171"/>
                <a:gd name="T19" fmla="*/ 12 h 152"/>
                <a:gd name="T20" fmla="*/ 139 w 171"/>
                <a:gd name="T21" fmla="*/ 19 h 152"/>
                <a:gd name="T22" fmla="*/ 132 w 171"/>
                <a:gd name="T23" fmla="*/ 26 h 152"/>
                <a:gd name="T24" fmla="*/ 124 w 171"/>
                <a:gd name="T25" fmla="*/ 19 h 152"/>
                <a:gd name="T26" fmla="*/ 132 w 171"/>
                <a:gd name="T27" fmla="*/ 12 h 152"/>
                <a:gd name="T28" fmla="*/ 110 w 171"/>
                <a:gd name="T29" fmla="*/ 12 h 152"/>
                <a:gd name="T30" fmla="*/ 118 w 171"/>
                <a:gd name="T31" fmla="*/ 19 h 152"/>
                <a:gd name="T32" fmla="*/ 110 w 171"/>
                <a:gd name="T33" fmla="*/ 26 h 152"/>
                <a:gd name="T34" fmla="*/ 103 w 171"/>
                <a:gd name="T35" fmla="*/ 19 h 152"/>
                <a:gd name="T36" fmla="*/ 110 w 171"/>
                <a:gd name="T37" fmla="*/ 12 h 152"/>
                <a:gd name="T38" fmla="*/ 160 w 171"/>
                <a:gd name="T39" fmla="*/ 141 h 152"/>
                <a:gd name="T40" fmla="*/ 11 w 171"/>
                <a:gd name="T41" fmla="*/ 141 h 152"/>
                <a:gd name="T42" fmla="*/ 11 w 171"/>
                <a:gd name="T43" fmla="*/ 38 h 152"/>
                <a:gd name="T44" fmla="*/ 160 w 171"/>
                <a:gd name="T45" fmla="*/ 38 h 152"/>
                <a:gd name="T46" fmla="*/ 160 w 171"/>
                <a:gd name="T47" fmla="*/ 141 h 152"/>
                <a:gd name="T48" fmla="*/ 153 w 171"/>
                <a:gd name="T49" fmla="*/ 26 h 152"/>
                <a:gd name="T50" fmla="*/ 146 w 171"/>
                <a:gd name="T51" fmla="*/ 19 h 152"/>
                <a:gd name="T52" fmla="*/ 153 w 171"/>
                <a:gd name="T53" fmla="*/ 12 h 152"/>
                <a:gd name="T54" fmla="*/ 160 w 171"/>
                <a:gd name="T55" fmla="*/ 19 h 152"/>
                <a:gd name="T56" fmla="*/ 153 w 171"/>
                <a:gd name="T57" fmla="*/ 2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1" h="152">
                  <a:moveTo>
                    <a:pt x="16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9"/>
                    <a:pt x="2" y="152"/>
                    <a:pt x="5" y="152"/>
                  </a:cubicBezTo>
                  <a:cubicBezTo>
                    <a:pt x="166" y="152"/>
                    <a:pt x="166" y="152"/>
                    <a:pt x="166" y="152"/>
                  </a:cubicBezTo>
                  <a:cubicBezTo>
                    <a:pt x="169" y="152"/>
                    <a:pt x="171" y="149"/>
                    <a:pt x="171" y="146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2"/>
                    <a:pt x="169" y="0"/>
                    <a:pt x="166" y="0"/>
                  </a:cubicBezTo>
                  <a:close/>
                  <a:moveTo>
                    <a:pt x="132" y="12"/>
                  </a:moveTo>
                  <a:cubicBezTo>
                    <a:pt x="136" y="12"/>
                    <a:pt x="139" y="15"/>
                    <a:pt x="139" y="19"/>
                  </a:cubicBezTo>
                  <a:cubicBezTo>
                    <a:pt x="139" y="23"/>
                    <a:pt x="136" y="26"/>
                    <a:pt x="132" y="26"/>
                  </a:cubicBezTo>
                  <a:cubicBezTo>
                    <a:pt x="128" y="26"/>
                    <a:pt x="124" y="23"/>
                    <a:pt x="124" y="19"/>
                  </a:cubicBezTo>
                  <a:cubicBezTo>
                    <a:pt x="124" y="15"/>
                    <a:pt x="128" y="12"/>
                    <a:pt x="132" y="12"/>
                  </a:cubicBezTo>
                  <a:close/>
                  <a:moveTo>
                    <a:pt x="110" y="12"/>
                  </a:moveTo>
                  <a:cubicBezTo>
                    <a:pt x="114" y="12"/>
                    <a:pt x="118" y="15"/>
                    <a:pt x="118" y="19"/>
                  </a:cubicBezTo>
                  <a:cubicBezTo>
                    <a:pt x="118" y="23"/>
                    <a:pt x="114" y="26"/>
                    <a:pt x="110" y="26"/>
                  </a:cubicBezTo>
                  <a:cubicBezTo>
                    <a:pt x="106" y="26"/>
                    <a:pt x="103" y="23"/>
                    <a:pt x="103" y="19"/>
                  </a:cubicBezTo>
                  <a:cubicBezTo>
                    <a:pt x="103" y="15"/>
                    <a:pt x="106" y="12"/>
                    <a:pt x="110" y="12"/>
                  </a:cubicBezTo>
                  <a:close/>
                  <a:moveTo>
                    <a:pt x="160" y="141"/>
                  </a:moveTo>
                  <a:cubicBezTo>
                    <a:pt x="11" y="141"/>
                    <a:pt x="11" y="141"/>
                    <a:pt x="11" y="141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60" y="38"/>
                    <a:pt x="160" y="38"/>
                    <a:pt x="160" y="38"/>
                  </a:cubicBezTo>
                  <a:lnTo>
                    <a:pt x="160" y="141"/>
                  </a:lnTo>
                  <a:close/>
                  <a:moveTo>
                    <a:pt x="153" y="26"/>
                  </a:moveTo>
                  <a:cubicBezTo>
                    <a:pt x="149" y="26"/>
                    <a:pt x="146" y="23"/>
                    <a:pt x="146" y="19"/>
                  </a:cubicBezTo>
                  <a:cubicBezTo>
                    <a:pt x="146" y="15"/>
                    <a:pt x="149" y="12"/>
                    <a:pt x="153" y="12"/>
                  </a:cubicBezTo>
                  <a:cubicBezTo>
                    <a:pt x="157" y="12"/>
                    <a:pt x="160" y="15"/>
                    <a:pt x="160" y="19"/>
                  </a:cubicBezTo>
                  <a:cubicBezTo>
                    <a:pt x="160" y="23"/>
                    <a:pt x="157" y="26"/>
                    <a:pt x="15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4" name="Rectangle 328"/>
            <p:cNvSpPr>
              <a:spLocks noChangeArrowheads="1"/>
            </p:cNvSpPr>
            <p:nvPr/>
          </p:nvSpPr>
          <p:spPr bwMode="auto">
            <a:xfrm>
              <a:off x="4953712" y="4417273"/>
              <a:ext cx="315527" cy="5963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5" name="Rectangle 329"/>
            <p:cNvSpPr>
              <a:spLocks noChangeArrowheads="1"/>
            </p:cNvSpPr>
            <p:nvPr/>
          </p:nvSpPr>
          <p:spPr bwMode="auto">
            <a:xfrm>
              <a:off x="4953712" y="4501847"/>
              <a:ext cx="99754" cy="1051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6" name="Rectangle 330"/>
            <p:cNvSpPr>
              <a:spLocks noChangeArrowheads="1"/>
            </p:cNvSpPr>
            <p:nvPr/>
          </p:nvSpPr>
          <p:spPr bwMode="auto">
            <a:xfrm>
              <a:off x="5071899" y="4505100"/>
              <a:ext cx="107344" cy="130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7" name="Rectangle 331"/>
            <p:cNvSpPr>
              <a:spLocks noChangeArrowheads="1"/>
            </p:cNvSpPr>
            <p:nvPr/>
          </p:nvSpPr>
          <p:spPr bwMode="auto">
            <a:xfrm>
              <a:off x="5071899" y="4548471"/>
              <a:ext cx="107344" cy="130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8" name="Rectangle 332"/>
            <p:cNvSpPr>
              <a:spLocks noChangeArrowheads="1"/>
            </p:cNvSpPr>
            <p:nvPr/>
          </p:nvSpPr>
          <p:spPr bwMode="auto">
            <a:xfrm>
              <a:off x="5071899" y="4589674"/>
              <a:ext cx="107344" cy="1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9" name="Freeform 333"/>
            <p:cNvSpPr/>
            <p:nvPr/>
          </p:nvSpPr>
          <p:spPr bwMode="auto">
            <a:xfrm>
              <a:off x="5225867" y="4569073"/>
              <a:ext cx="40119" cy="41203"/>
            </a:xfrm>
            <a:custGeom>
              <a:avLst/>
              <a:gdLst>
                <a:gd name="T0" fmla="*/ 11 w 37"/>
                <a:gd name="T1" fmla="*/ 0 h 38"/>
                <a:gd name="T2" fmla="*/ 11 w 37"/>
                <a:gd name="T3" fmla="*/ 2 h 38"/>
                <a:gd name="T4" fmla="*/ 0 w 37"/>
                <a:gd name="T5" fmla="*/ 38 h 38"/>
                <a:gd name="T6" fmla="*/ 35 w 37"/>
                <a:gd name="T7" fmla="*/ 26 h 38"/>
                <a:gd name="T8" fmla="*/ 37 w 37"/>
                <a:gd name="T9" fmla="*/ 26 h 38"/>
                <a:gd name="T10" fmla="*/ 11 w 37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11" y="0"/>
                  </a:moveTo>
                  <a:lnTo>
                    <a:pt x="11" y="2"/>
                  </a:lnTo>
                  <a:lnTo>
                    <a:pt x="0" y="38"/>
                  </a:lnTo>
                  <a:lnTo>
                    <a:pt x="35" y="26"/>
                  </a:lnTo>
                  <a:lnTo>
                    <a:pt x="37" y="26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0" name="Freeform 334"/>
            <p:cNvSpPr/>
            <p:nvPr/>
          </p:nvSpPr>
          <p:spPr bwMode="auto">
            <a:xfrm>
              <a:off x="5389594" y="4366311"/>
              <a:ext cx="76984" cy="79153"/>
            </a:xfrm>
            <a:custGeom>
              <a:avLst/>
              <a:gdLst>
                <a:gd name="T0" fmla="*/ 23 w 30"/>
                <a:gd name="T1" fmla="*/ 31 h 31"/>
                <a:gd name="T2" fmla="*/ 28 w 30"/>
                <a:gd name="T3" fmla="*/ 25 h 31"/>
                <a:gd name="T4" fmla="*/ 28 w 30"/>
                <a:gd name="T5" fmla="*/ 18 h 31"/>
                <a:gd name="T6" fmla="*/ 13 w 30"/>
                <a:gd name="T7" fmla="*/ 2 h 31"/>
                <a:gd name="T8" fmla="*/ 6 w 30"/>
                <a:gd name="T9" fmla="*/ 2 h 31"/>
                <a:gd name="T10" fmla="*/ 0 w 30"/>
                <a:gd name="T11" fmla="*/ 8 h 31"/>
                <a:gd name="T12" fmla="*/ 23 w 30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1">
                  <a:moveTo>
                    <a:pt x="23" y="31"/>
                  </a:moveTo>
                  <a:cubicBezTo>
                    <a:pt x="28" y="25"/>
                    <a:pt x="28" y="25"/>
                    <a:pt x="28" y="25"/>
                  </a:cubicBezTo>
                  <a:cubicBezTo>
                    <a:pt x="30" y="23"/>
                    <a:pt x="30" y="20"/>
                    <a:pt x="28" y="18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1" y="0"/>
                    <a:pt x="8" y="0"/>
                    <a:pt x="6" y="2"/>
                  </a:cubicBezTo>
                  <a:cubicBezTo>
                    <a:pt x="0" y="8"/>
                    <a:pt x="0" y="8"/>
                    <a:pt x="0" y="8"/>
                  </a:cubicBezTo>
                  <a:lnTo>
                    <a:pt x="23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1" name="Freeform 335"/>
            <p:cNvSpPr/>
            <p:nvPr/>
          </p:nvSpPr>
          <p:spPr bwMode="auto">
            <a:xfrm>
              <a:off x="5258396" y="4394503"/>
              <a:ext cx="182160" cy="182160"/>
            </a:xfrm>
            <a:custGeom>
              <a:avLst/>
              <a:gdLst>
                <a:gd name="T0" fmla="*/ 49 w 71"/>
                <a:gd name="T1" fmla="*/ 0 h 71"/>
                <a:gd name="T2" fmla="*/ 48 w 71"/>
                <a:gd name="T3" fmla="*/ 0 h 71"/>
                <a:gd name="T4" fmla="*/ 2 w 71"/>
                <a:gd name="T5" fmla="*/ 47 h 71"/>
                <a:gd name="T6" fmla="*/ 2 w 71"/>
                <a:gd name="T7" fmla="*/ 54 h 71"/>
                <a:gd name="T8" fmla="*/ 2 w 71"/>
                <a:gd name="T9" fmla="*/ 55 h 71"/>
                <a:gd name="T10" fmla="*/ 8 w 71"/>
                <a:gd name="T11" fmla="*/ 56 h 71"/>
                <a:gd name="T12" fmla="*/ 9 w 71"/>
                <a:gd name="T13" fmla="*/ 62 h 71"/>
                <a:gd name="T14" fmla="*/ 9 w 71"/>
                <a:gd name="T15" fmla="*/ 62 h 71"/>
                <a:gd name="T16" fmla="*/ 15 w 71"/>
                <a:gd name="T17" fmla="*/ 63 h 71"/>
                <a:gd name="T18" fmla="*/ 16 w 71"/>
                <a:gd name="T19" fmla="*/ 69 h 71"/>
                <a:gd name="T20" fmla="*/ 17 w 71"/>
                <a:gd name="T21" fmla="*/ 69 h 71"/>
                <a:gd name="T22" fmla="*/ 24 w 71"/>
                <a:gd name="T23" fmla="*/ 69 h 71"/>
                <a:gd name="T24" fmla="*/ 71 w 71"/>
                <a:gd name="T25" fmla="*/ 23 h 71"/>
                <a:gd name="T26" fmla="*/ 71 w 71"/>
                <a:gd name="T27" fmla="*/ 22 h 71"/>
                <a:gd name="T28" fmla="*/ 49 w 71"/>
                <a:gd name="T2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71">
                  <a:moveTo>
                    <a:pt x="49" y="0"/>
                  </a:moveTo>
                  <a:cubicBezTo>
                    <a:pt x="49" y="0"/>
                    <a:pt x="48" y="0"/>
                    <a:pt x="48" y="0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0" y="49"/>
                    <a:pt x="0" y="52"/>
                    <a:pt x="2" y="54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4" y="56"/>
                    <a:pt x="6" y="57"/>
                    <a:pt x="8" y="56"/>
                  </a:cubicBezTo>
                  <a:cubicBezTo>
                    <a:pt x="7" y="58"/>
                    <a:pt x="7" y="60"/>
                    <a:pt x="9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1" y="64"/>
                    <a:pt x="13" y="64"/>
                    <a:pt x="15" y="63"/>
                  </a:cubicBezTo>
                  <a:cubicBezTo>
                    <a:pt x="14" y="65"/>
                    <a:pt x="15" y="67"/>
                    <a:pt x="16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9" y="71"/>
                    <a:pt x="22" y="71"/>
                    <a:pt x="24" y="69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3"/>
                    <a:pt x="71" y="22"/>
                    <a:pt x="71" y="22"/>
                  </a:cubicBezTo>
                  <a:lnTo>
                    <a:pt x="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32" name="组合 131"/>
          <p:cNvGrpSpPr/>
          <p:nvPr/>
        </p:nvGrpSpPr>
        <p:grpSpPr>
          <a:xfrm>
            <a:off x="8617735" y="4720962"/>
            <a:ext cx="371669" cy="354368"/>
            <a:chOff x="8145843" y="5425657"/>
            <a:chExt cx="494435" cy="471664"/>
          </a:xfrm>
          <a:solidFill>
            <a:schemeClr val="bg1"/>
          </a:solidFill>
        </p:grpSpPr>
        <p:sp>
          <p:nvSpPr>
            <p:cNvPr id="133" name="Freeform 850"/>
            <p:cNvSpPr/>
            <p:nvPr/>
          </p:nvSpPr>
          <p:spPr bwMode="auto">
            <a:xfrm>
              <a:off x="8294391" y="5425657"/>
              <a:ext cx="89996" cy="101923"/>
            </a:xfrm>
            <a:custGeom>
              <a:avLst/>
              <a:gdLst>
                <a:gd name="T0" fmla="*/ 9 w 35"/>
                <a:gd name="T1" fmla="*/ 35 h 40"/>
                <a:gd name="T2" fmla="*/ 5 w 35"/>
                <a:gd name="T3" fmla="*/ 13 h 40"/>
                <a:gd name="T4" fmla="*/ 27 w 35"/>
                <a:gd name="T5" fmla="*/ 4 h 40"/>
                <a:gd name="T6" fmla="*/ 30 w 35"/>
                <a:gd name="T7" fmla="*/ 27 h 40"/>
                <a:gd name="T8" fmla="*/ 9 w 35"/>
                <a:gd name="T9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0">
                  <a:moveTo>
                    <a:pt x="9" y="35"/>
                  </a:moveTo>
                  <a:cubicBezTo>
                    <a:pt x="2" y="31"/>
                    <a:pt x="0" y="21"/>
                    <a:pt x="5" y="13"/>
                  </a:cubicBezTo>
                  <a:cubicBezTo>
                    <a:pt x="10" y="4"/>
                    <a:pt x="20" y="0"/>
                    <a:pt x="27" y="4"/>
                  </a:cubicBezTo>
                  <a:cubicBezTo>
                    <a:pt x="34" y="8"/>
                    <a:pt x="35" y="19"/>
                    <a:pt x="30" y="27"/>
                  </a:cubicBezTo>
                  <a:cubicBezTo>
                    <a:pt x="25" y="36"/>
                    <a:pt x="16" y="40"/>
                    <a:pt x="9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4" name="Freeform 851"/>
            <p:cNvSpPr/>
            <p:nvPr/>
          </p:nvSpPr>
          <p:spPr bwMode="auto">
            <a:xfrm>
              <a:off x="8145843" y="5499388"/>
              <a:ext cx="489012" cy="397933"/>
            </a:xfrm>
            <a:custGeom>
              <a:avLst/>
              <a:gdLst>
                <a:gd name="T0" fmla="*/ 3 w 191"/>
                <a:gd name="T1" fmla="*/ 12 h 155"/>
                <a:gd name="T2" fmla="*/ 4 w 191"/>
                <a:gd name="T3" fmla="*/ 12 h 155"/>
                <a:gd name="T4" fmla="*/ 10 w 191"/>
                <a:gd name="T5" fmla="*/ 10 h 155"/>
                <a:gd name="T6" fmla="*/ 35 w 191"/>
                <a:gd name="T7" fmla="*/ 1 h 155"/>
                <a:gd name="T8" fmla="*/ 58 w 191"/>
                <a:gd name="T9" fmla="*/ 6 h 155"/>
                <a:gd name="T10" fmla="*/ 52 w 191"/>
                <a:gd name="T11" fmla="*/ 9 h 155"/>
                <a:gd name="T12" fmla="*/ 50 w 191"/>
                <a:gd name="T13" fmla="*/ 19 h 155"/>
                <a:gd name="T14" fmla="*/ 60 w 191"/>
                <a:gd name="T15" fmla="*/ 14 h 155"/>
                <a:gd name="T16" fmla="*/ 64 w 191"/>
                <a:gd name="T17" fmla="*/ 7 h 155"/>
                <a:gd name="T18" fmla="*/ 65 w 191"/>
                <a:gd name="T19" fmla="*/ 15 h 155"/>
                <a:gd name="T20" fmla="*/ 53 w 191"/>
                <a:gd name="T21" fmla="*/ 41 h 155"/>
                <a:gd name="T22" fmla="*/ 65 w 191"/>
                <a:gd name="T23" fmla="*/ 20 h 155"/>
                <a:gd name="T24" fmla="*/ 70 w 191"/>
                <a:gd name="T25" fmla="*/ 19 h 155"/>
                <a:gd name="T26" fmla="*/ 75 w 191"/>
                <a:gd name="T27" fmla="*/ 50 h 155"/>
                <a:gd name="T28" fmla="*/ 95 w 191"/>
                <a:gd name="T29" fmla="*/ 63 h 155"/>
                <a:gd name="T30" fmla="*/ 130 w 191"/>
                <a:gd name="T31" fmla="*/ 35 h 155"/>
                <a:gd name="T32" fmla="*/ 191 w 191"/>
                <a:gd name="T33" fmla="*/ 79 h 155"/>
                <a:gd name="T34" fmla="*/ 183 w 191"/>
                <a:gd name="T35" fmla="*/ 81 h 155"/>
                <a:gd name="T36" fmla="*/ 92 w 191"/>
                <a:gd name="T37" fmla="*/ 81 h 155"/>
                <a:gd name="T38" fmla="*/ 77 w 191"/>
                <a:gd name="T39" fmla="*/ 79 h 155"/>
                <a:gd name="T40" fmla="*/ 71 w 191"/>
                <a:gd name="T41" fmla="*/ 71 h 155"/>
                <a:gd name="T42" fmla="*/ 61 w 191"/>
                <a:gd name="T43" fmla="*/ 63 h 155"/>
                <a:gd name="T44" fmla="*/ 61 w 191"/>
                <a:gd name="T45" fmla="*/ 63 h 155"/>
                <a:gd name="T46" fmla="*/ 61 w 191"/>
                <a:gd name="T47" fmla="*/ 63 h 155"/>
                <a:gd name="T48" fmla="*/ 57 w 191"/>
                <a:gd name="T49" fmla="*/ 57 h 155"/>
                <a:gd name="T50" fmla="*/ 57 w 191"/>
                <a:gd name="T51" fmla="*/ 55 h 155"/>
                <a:gd name="T52" fmla="*/ 56 w 191"/>
                <a:gd name="T53" fmla="*/ 50 h 155"/>
                <a:gd name="T54" fmla="*/ 60 w 191"/>
                <a:gd name="T55" fmla="*/ 94 h 155"/>
                <a:gd name="T56" fmla="*/ 46 w 191"/>
                <a:gd name="T57" fmla="*/ 155 h 155"/>
                <a:gd name="T58" fmla="*/ 41 w 191"/>
                <a:gd name="T59" fmla="*/ 105 h 155"/>
                <a:gd name="T60" fmla="*/ 40 w 191"/>
                <a:gd name="T61" fmla="*/ 104 h 155"/>
                <a:gd name="T62" fmla="*/ 32 w 191"/>
                <a:gd name="T63" fmla="*/ 87 h 155"/>
                <a:gd name="T64" fmla="*/ 5 w 191"/>
                <a:gd name="T65" fmla="*/ 152 h 155"/>
                <a:gd name="T66" fmla="*/ 2 w 191"/>
                <a:gd name="T67" fmla="*/ 66 h 155"/>
                <a:gd name="T68" fmla="*/ 15 w 191"/>
                <a:gd name="T69" fmla="*/ 40 h 155"/>
                <a:gd name="T70" fmla="*/ 1 w 191"/>
                <a:gd name="T71" fmla="*/ 29 h 155"/>
                <a:gd name="T72" fmla="*/ 0 w 191"/>
                <a:gd name="T73" fmla="*/ 28 h 155"/>
                <a:gd name="T74" fmla="*/ 3 w 191"/>
                <a:gd name="T75" fmla="*/ 1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1" h="155">
                  <a:moveTo>
                    <a:pt x="3" y="12"/>
                  </a:move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7" y="0"/>
                    <a:pt x="44" y="0"/>
                    <a:pt x="46" y="1"/>
                  </a:cubicBezTo>
                  <a:cubicBezTo>
                    <a:pt x="51" y="2"/>
                    <a:pt x="54" y="4"/>
                    <a:pt x="58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9" y="19"/>
                    <a:pt x="70" y="19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82" y="55"/>
                    <a:pt x="82" y="55"/>
                    <a:pt x="82" y="55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2" y="33"/>
                    <a:pt x="136" y="33"/>
                    <a:pt x="138" y="35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0" y="80"/>
                    <a:pt x="189" y="81"/>
                    <a:pt x="187" y="81"/>
                  </a:cubicBezTo>
                  <a:cubicBezTo>
                    <a:pt x="183" y="81"/>
                    <a:pt x="183" y="81"/>
                    <a:pt x="183" y="81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79" y="81"/>
                    <a:pt x="78" y="80"/>
                    <a:pt x="77" y="79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53" y="50"/>
                    <a:pt x="59" y="59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4" y="56"/>
                    <a:pt x="51" y="63"/>
                    <a:pt x="49" y="71"/>
                  </a:cubicBezTo>
                  <a:cubicBezTo>
                    <a:pt x="51" y="76"/>
                    <a:pt x="55" y="85"/>
                    <a:pt x="60" y="94"/>
                  </a:cubicBezTo>
                  <a:cubicBezTo>
                    <a:pt x="65" y="120"/>
                    <a:pt x="64" y="137"/>
                    <a:pt x="65" y="154"/>
                  </a:cubicBezTo>
                  <a:cubicBezTo>
                    <a:pt x="46" y="155"/>
                    <a:pt x="46" y="155"/>
                    <a:pt x="46" y="155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35" y="94"/>
                    <a:pt x="35" y="94"/>
                    <a:pt x="35" y="94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1" y="106"/>
                    <a:pt x="28" y="136"/>
                    <a:pt x="25" y="154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8" y="124"/>
                    <a:pt x="10" y="98"/>
                    <a:pt x="11" y="70"/>
                  </a:cubicBezTo>
                  <a:cubicBezTo>
                    <a:pt x="8" y="69"/>
                    <a:pt x="5" y="67"/>
                    <a:pt x="2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6" y="57"/>
                    <a:pt x="11" y="49"/>
                    <a:pt x="15" y="4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3" y="8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5" name="Freeform 852"/>
            <p:cNvSpPr>
              <a:spLocks noEditPoints="1"/>
            </p:cNvSpPr>
            <p:nvPr/>
          </p:nvSpPr>
          <p:spPr bwMode="auto">
            <a:xfrm>
              <a:off x="8337762" y="5711908"/>
              <a:ext cx="302516" cy="176739"/>
            </a:xfrm>
            <a:custGeom>
              <a:avLst/>
              <a:gdLst>
                <a:gd name="T0" fmla="*/ 63 w 118"/>
                <a:gd name="T1" fmla="*/ 46 h 69"/>
                <a:gd name="T2" fmla="*/ 118 w 118"/>
                <a:gd name="T3" fmla="*/ 0 h 69"/>
                <a:gd name="T4" fmla="*/ 118 w 118"/>
                <a:gd name="T5" fmla="*/ 63 h 69"/>
                <a:gd name="T6" fmla="*/ 112 w 118"/>
                <a:gd name="T7" fmla="*/ 69 h 69"/>
                <a:gd name="T8" fmla="*/ 5 w 118"/>
                <a:gd name="T9" fmla="*/ 69 h 69"/>
                <a:gd name="T10" fmla="*/ 0 w 118"/>
                <a:gd name="T11" fmla="*/ 63 h 69"/>
                <a:gd name="T12" fmla="*/ 0 w 118"/>
                <a:gd name="T13" fmla="*/ 0 h 69"/>
                <a:gd name="T14" fmla="*/ 55 w 118"/>
                <a:gd name="T15" fmla="*/ 46 h 69"/>
                <a:gd name="T16" fmla="*/ 63 w 118"/>
                <a:gd name="T17" fmla="*/ 46 h 69"/>
                <a:gd name="T18" fmla="*/ 84 w 118"/>
                <a:gd name="T19" fmla="*/ 39 h 69"/>
                <a:gd name="T20" fmla="*/ 110 w 118"/>
                <a:gd name="T21" fmla="*/ 64 h 69"/>
                <a:gd name="T22" fmla="*/ 111 w 118"/>
                <a:gd name="T23" fmla="*/ 64 h 69"/>
                <a:gd name="T24" fmla="*/ 113 w 118"/>
                <a:gd name="T25" fmla="*/ 64 h 69"/>
                <a:gd name="T26" fmla="*/ 113 w 118"/>
                <a:gd name="T27" fmla="*/ 61 h 69"/>
                <a:gd name="T28" fmla="*/ 87 w 118"/>
                <a:gd name="T29" fmla="*/ 36 h 69"/>
                <a:gd name="T30" fmla="*/ 84 w 118"/>
                <a:gd name="T31" fmla="*/ 37 h 69"/>
                <a:gd name="T32" fmla="*/ 84 w 118"/>
                <a:gd name="T33" fmla="*/ 39 h 69"/>
                <a:gd name="T34" fmla="*/ 34 w 118"/>
                <a:gd name="T35" fmla="*/ 37 h 69"/>
                <a:gd name="T36" fmla="*/ 31 w 118"/>
                <a:gd name="T37" fmla="*/ 36 h 69"/>
                <a:gd name="T38" fmla="*/ 5 w 118"/>
                <a:gd name="T39" fmla="*/ 61 h 69"/>
                <a:gd name="T40" fmla="*/ 5 w 118"/>
                <a:gd name="T41" fmla="*/ 64 h 69"/>
                <a:gd name="T42" fmla="*/ 6 w 118"/>
                <a:gd name="T43" fmla="*/ 64 h 69"/>
                <a:gd name="T44" fmla="*/ 8 w 118"/>
                <a:gd name="T45" fmla="*/ 64 h 69"/>
                <a:gd name="T46" fmla="*/ 34 w 118"/>
                <a:gd name="T47" fmla="*/ 39 h 69"/>
                <a:gd name="T48" fmla="*/ 34 w 118"/>
                <a:gd name="T49" fmla="*/ 3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8" h="69">
                  <a:moveTo>
                    <a:pt x="63" y="46"/>
                  </a:moveTo>
                  <a:cubicBezTo>
                    <a:pt x="118" y="0"/>
                    <a:pt x="118" y="0"/>
                    <a:pt x="118" y="0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18" y="66"/>
                    <a:pt x="116" y="69"/>
                    <a:pt x="112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2" y="69"/>
                    <a:pt x="0" y="66"/>
                    <a:pt x="0" y="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7" y="47"/>
                    <a:pt x="61" y="47"/>
                    <a:pt x="63" y="46"/>
                  </a:cubicBezTo>
                  <a:close/>
                  <a:moveTo>
                    <a:pt x="84" y="39"/>
                  </a:moveTo>
                  <a:cubicBezTo>
                    <a:pt x="110" y="64"/>
                    <a:pt x="110" y="64"/>
                    <a:pt x="110" y="64"/>
                  </a:cubicBezTo>
                  <a:cubicBezTo>
                    <a:pt x="110" y="64"/>
                    <a:pt x="111" y="64"/>
                    <a:pt x="111" y="64"/>
                  </a:cubicBezTo>
                  <a:cubicBezTo>
                    <a:pt x="112" y="64"/>
                    <a:pt x="112" y="64"/>
                    <a:pt x="113" y="64"/>
                  </a:cubicBezTo>
                  <a:cubicBezTo>
                    <a:pt x="113" y="63"/>
                    <a:pt x="113" y="62"/>
                    <a:pt x="113" y="61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6" y="36"/>
                    <a:pt x="85" y="36"/>
                    <a:pt x="84" y="37"/>
                  </a:cubicBezTo>
                  <a:cubicBezTo>
                    <a:pt x="84" y="37"/>
                    <a:pt x="84" y="38"/>
                    <a:pt x="84" y="39"/>
                  </a:cubicBezTo>
                  <a:close/>
                  <a:moveTo>
                    <a:pt x="34" y="37"/>
                  </a:moveTo>
                  <a:cubicBezTo>
                    <a:pt x="33" y="36"/>
                    <a:pt x="32" y="36"/>
                    <a:pt x="31" y="36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4" y="62"/>
                    <a:pt x="4" y="63"/>
                    <a:pt x="5" y="64"/>
                  </a:cubicBezTo>
                  <a:cubicBezTo>
                    <a:pt x="5" y="64"/>
                    <a:pt x="6" y="64"/>
                    <a:pt x="6" y="64"/>
                  </a:cubicBezTo>
                  <a:cubicBezTo>
                    <a:pt x="7" y="64"/>
                    <a:pt x="7" y="64"/>
                    <a:pt x="8" y="6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8"/>
                    <a:pt x="34" y="37"/>
                    <a:pt x="34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6" name="Freeform 853"/>
            <p:cNvSpPr/>
            <p:nvPr/>
          </p:nvSpPr>
          <p:spPr bwMode="auto">
            <a:xfrm>
              <a:off x="8414746" y="5709740"/>
              <a:ext cx="169148" cy="43371"/>
            </a:xfrm>
            <a:custGeom>
              <a:avLst/>
              <a:gdLst>
                <a:gd name="T0" fmla="*/ 4 w 66"/>
                <a:gd name="T1" fmla="*/ 1 h 17"/>
                <a:gd name="T2" fmla="*/ 63 w 66"/>
                <a:gd name="T3" fmla="*/ 11 h 17"/>
                <a:gd name="T4" fmla="*/ 66 w 66"/>
                <a:gd name="T5" fmla="*/ 15 h 17"/>
                <a:gd name="T6" fmla="*/ 62 w 66"/>
                <a:gd name="T7" fmla="*/ 17 h 17"/>
                <a:gd name="T8" fmla="*/ 62 w 66"/>
                <a:gd name="T9" fmla="*/ 17 h 17"/>
                <a:gd name="T10" fmla="*/ 2 w 66"/>
                <a:gd name="T11" fmla="*/ 7 h 17"/>
                <a:gd name="T12" fmla="*/ 0 w 66"/>
                <a:gd name="T13" fmla="*/ 3 h 17"/>
                <a:gd name="T14" fmla="*/ 4 w 66"/>
                <a:gd name="T15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17">
                  <a:moveTo>
                    <a:pt x="4" y="1"/>
                  </a:moveTo>
                  <a:cubicBezTo>
                    <a:pt x="63" y="11"/>
                    <a:pt x="63" y="11"/>
                    <a:pt x="63" y="11"/>
                  </a:cubicBezTo>
                  <a:cubicBezTo>
                    <a:pt x="65" y="11"/>
                    <a:pt x="66" y="13"/>
                    <a:pt x="66" y="15"/>
                  </a:cubicBezTo>
                  <a:cubicBezTo>
                    <a:pt x="65" y="16"/>
                    <a:pt x="64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2"/>
                    <a:pt x="2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7" name="Freeform 854"/>
            <p:cNvSpPr/>
            <p:nvPr/>
          </p:nvSpPr>
          <p:spPr bwMode="auto">
            <a:xfrm>
              <a:off x="8407156" y="5743352"/>
              <a:ext cx="135536" cy="35782"/>
            </a:xfrm>
            <a:custGeom>
              <a:avLst/>
              <a:gdLst>
                <a:gd name="T0" fmla="*/ 1 w 53"/>
                <a:gd name="T1" fmla="*/ 3 h 14"/>
                <a:gd name="T2" fmla="*/ 4 w 53"/>
                <a:gd name="T3" fmla="*/ 0 h 14"/>
                <a:gd name="T4" fmla="*/ 50 w 53"/>
                <a:gd name="T5" fmla="*/ 8 h 14"/>
                <a:gd name="T6" fmla="*/ 53 w 53"/>
                <a:gd name="T7" fmla="*/ 12 h 14"/>
                <a:gd name="T8" fmla="*/ 50 w 53"/>
                <a:gd name="T9" fmla="*/ 14 h 14"/>
                <a:gd name="T10" fmla="*/ 49 w 53"/>
                <a:gd name="T11" fmla="*/ 14 h 14"/>
                <a:gd name="T12" fmla="*/ 3 w 53"/>
                <a:gd name="T13" fmla="*/ 7 h 14"/>
                <a:gd name="T14" fmla="*/ 1 w 53"/>
                <a:gd name="T1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4">
                  <a:moveTo>
                    <a:pt x="1" y="3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2" y="8"/>
                    <a:pt x="53" y="10"/>
                    <a:pt x="53" y="12"/>
                  </a:cubicBezTo>
                  <a:cubicBezTo>
                    <a:pt x="53" y="13"/>
                    <a:pt x="51" y="14"/>
                    <a:pt x="50" y="14"/>
                  </a:cubicBezTo>
                  <a:cubicBezTo>
                    <a:pt x="50" y="14"/>
                    <a:pt x="49" y="14"/>
                    <a:pt x="49" y="14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6"/>
                    <a:pt x="0" y="5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8" name="Freeform 855"/>
            <p:cNvSpPr/>
            <p:nvPr/>
          </p:nvSpPr>
          <p:spPr bwMode="auto">
            <a:xfrm>
              <a:off x="8450527" y="5784555"/>
              <a:ext cx="61805" cy="22770"/>
            </a:xfrm>
            <a:custGeom>
              <a:avLst/>
              <a:gdLst>
                <a:gd name="T0" fmla="*/ 21 w 24"/>
                <a:gd name="T1" fmla="*/ 3 h 9"/>
                <a:gd name="T2" fmla="*/ 24 w 24"/>
                <a:gd name="T3" fmla="*/ 6 h 9"/>
                <a:gd name="T4" fmla="*/ 21 w 24"/>
                <a:gd name="T5" fmla="*/ 9 h 9"/>
                <a:gd name="T6" fmla="*/ 20 w 24"/>
                <a:gd name="T7" fmla="*/ 9 h 9"/>
                <a:gd name="T8" fmla="*/ 3 w 24"/>
                <a:gd name="T9" fmla="*/ 6 h 9"/>
                <a:gd name="T10" fmla="*/ 0 w 24"/>
                <a:gd name="T11" fmla="*/ 3 h 9"/>
                <a:gd name="T12" fmla="*/ 4 w 24"/>
                <a:gd name="T13" fmla="*/ 0 h 9"/>
                <a:gd name="T14" fmla="*/ 21 w 24"/>
                <a:gd name="T1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9">
                  <a:moveTo>
                    <a:pt x="21" y="3"/>
                  </a:moveTo>
                  <a:cubicBezTo>
                    <a:pt x="23" y="3"/>
                    <a:pt x="24" y="5"/>
                    <a:pt x="24" y="6"/>
                  </a:cubicBezTo>
                  <a:cubicBezTo>
                    <a:pt x="24" y="8"/>
                    <a:pt x="22" y="9"/>
                    <a:pt x="21" y="9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lnTo>
                    <a:pt x="2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2.2  </a:t>
            </a:r>
            <a:r>
              <a:rPr lang="zh-CN" altLang="en-US" dirty="0" smtClean="0"/>
              <a:t>直播营销推广</a:t>
            </a:r>
            <a:endParaRPr lang="zh-CN" altLang="en-US" dirty="0"/>
          </a:p>
        </p:txBody>
      </p:sp>
      <p:sp>
        <p:nvSpPr>
          <p:cNvPr id="48" name="内容占位符 2"/>
          <p:cNvSpPr>
            <a:spLocks noGrp="1"/>
          </p:cNvSpPr>
          <p:nvPr>
            <p:ph idx="1"/>
          </p:nvPr>
        </p:nvSpPr>
        <p:spPr>
          <a:xfrm>
            <a:off x="582295" y="829310"/>
            <a:ext cx="11055350" cy="5577840"/>
          </a:xfrm>
        </p:spPr>
        <p:txBody>
          <a:bodyPr>
            <a:normAutofit lnSpcReduction="10000"/>
          </a:bodyPr>
          <a:lstStyle/>
          <a:p>
            <a:r>
              <a:rPr lang="en-US" altLang="zh-CN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1.</a:t>
            </a:r>
            <a:r>
              <a:rPr lang="zh-CN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两种典型营销平台选择</a:t>
            </a:r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altLang="zh-CN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zh-CN" altLang="en-US" sz="3600" dirty="0"/>
              <a:t>（</a:t>
            </a:r>
            <a:r>
              <a:rPr lang="en-US" altLang="zh-CN" sz="3600" dirty="0"/>
              <a:t>1</a:t>
            </a:r>
            <a:r>
              <a:rPr lang="zh-CN" altLang="en-US" sz="3600" dirty="0"/>
              <a:t>）开放式的平台</a:t>
            </a:r>
            <a:endParaRPr lang="en-US" altLang="zh-CN" sz="3600" dirty="0" smtClean="0"/>
          </a:p>
          <a:p>
            <a:r>
              <a:rPr lang="en-US" altLang="zh-CN" sz="2400" dirty="0" smtClean="0"/>
              <a:t>   </a:t>
            </a:r>
            <a:r>
              <a:rPr lang="zh-CN" altLang="en-US" sz="2400" dirty="0" smtClean="0"/>
              <a:t>开放式</a:t>
            </a:r>
            <a:r>
              <a:rPr lang="zh-CN" altLang="en-US" sz="2400" dirty="0"/>
              <a:t>社交类型的直播</a:t>
            </a:r>
            <a:r>
              <a:rPr lang="zh-CN" altLang="en-US" sz="2400" dirty="0" smtClean="0"/>
              <a:t>平台。吸粉涨粉累计人气。为产品商业变现打基础。但</a:t>
            </a:r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需要一定时间养成后出效益。</a:t>
            </a:r>
            <a:endParaRPr lang="zh-CN" alt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                                                       </a:t>
            </a:r>
            <a:r>
              <a:rPr lang="en-US" altLang="zh-CN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zh-CN" altLang="en-US" sz="3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zh-CN" alt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zh-CN" alt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（</a:t>
            </a:r>
            <a:r>
              <a:rPr lang="en-US" altLang="zh-CN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zh-CN" alt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）内部会员式的平台</a:t>
            </a:r>
            <a:endParaRPr lang="zh-CN" altLang="en-US" sz="3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zh-CN" altLang="en-US" sz="2400" dirty="0" smtClean="0">
                <a:sym typeface="+mn-ea"/>
              </a:rPr>
              <a:t>会员关注或订阅平台。为品牌口碑打基础。适合高起点的单位。</a:t>
            </a:r>
            <a:endParaRPr lang="zh-CN" alt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zh-CN" alt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Freeform 31"/>
          <p:cNvSpPr/>
          <p:nvPr/>
        </p:nvSpPr>
        <p:spPr bwMode="auto">
          <a:xfrm>
            <a:off x="7414260" y="4484370"/>
            <a:ext cx="1671320" cy="363220"/>
          </a:xfrm>
          <a:custGeom>
            <a:avLst/>
            <a:gdLst>
              <a:gd name="T0" fmla="*/ 475 w 535"/>
              <a:gd name="T1" fmla="*/ 0 h 121"/>
              <a:gd name="T2" fmla="*/ 0 w 535"/>
              <a:gd name="T3" fmla="*/ 0 h 121"/>
              <a:gd name="T4" fmla="*/ 0 w 535"/>
              <a:gd name="T5" fmla="*/ 121 h 121"/>
              <a:gd name="T6" fmla="*/ 475 w 535"/>
              <a:gd name="T7" fmla="*/ 121 h 121"/>
              <a:gd name="T8" fmla="*/ 535 w 535"/>
              <a:gd name="T9" fmla="*/ 60 h 121"/>
              <a:gd name="T10" fmla="*/ 475 w 535"/>
              <a:gd name="T11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5" h="121">
                <a:moveTo>
                  <a:pt x="47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21"/>
                  <a:pt x="0" y="121"/>
                  <a:pt x="0" y="121"/>
                </a:cubicBezTo>
                <a:cubicBezTo>
                  <a:pt x="475" y="121"/>
                  <a:pt x="475" y="121"/>
                  <a:pt x="475" y="121"/>
                </a:cubicBezTo>
                <a:cubicBezTo>
                  <a:pt x="508" y="121"/>
                  <a:pt x="535" y="93"/>
                  <a:pt x="535" y="60"/>
                </a:cubicBezTo>
                <a:cubicBezTo>
                  <a:pt x="535" y="27"/>
                  <a:pt x="508" y="0"/>
                  <a:pt x="4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pPr defTabSz="608965"/>
            <a:endParaRPr lang="zh-CN" altLang="en-US" sz="24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0" name="Freeform 28"/>
          <p:cNvSpPr/>
          <p:nvPr/>
        </p:nvSpPr>
        <p:spPr bwMode="auto">
          <a:xfrm>
            <a:off x="7414260" y="2038985"/>
            <a:ext cx="1652270" cy="365125"/>
          </a:xfrm>
          <a:custGeom>
            <a:avLst/>
            <a:gdLst>
              <a:gd name="T0" fmla="*/ 61 w 535"/>
              <a:gd name="T1" fmla="*/ 0 h 121"/>
              <a:gd name="T2" fmla="*/ 0 w 535"/>
              <a:gd name="T3" fmla="*/ 60 h 121"/>
              <a:gd name="T4" fmla="*/ 61 w 535"/>
              <a:gd name="T5" fmla="*/ 121 h 121"/>
              <a:gd name="T6" fmla="*/ 535 w 535"/>
              <a:gd name="T7" fmla="*/ 121 h 121"/>
              <a:gd name="T8" fmla="*/ 535 w 535"/>
              <a:gd name="T9" fmla="*/ 0 h 121"/>
              <a:gd name="T10" fmla="*/ 61 w 535"/>
              <a:gd name="T11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5" h="121">
                <a:moveTo>
                  <a:pt x="61" y="0"/>
                </a:moveTo>
                <a:cubicBezTo>
                  <a:pt x="27" y="0"/>
                  <a:pt x="0" y="27"/>
                  <a:pt x="0" y="60"/>
                </a:cubicBezTo>
                <a:cubicBezTo>
                  <a:pt x="0" y="93"/>
                  <a:pt x="27" y="121"/>
                  <a:pt x="61" y="121"/>
                </a:cubicBezTo>
                <a:cubicBezTo>
                  <a:pt x="535" y="121"/>
                  <a:pt x="535" y="121"/>
                  <a:pt x="535" y="121"/>
                </a:cubicBezTo>
                <a:cubicBezTo>
                  <a:pt x="535" y="0"/>
                  <a:pt x="535" y="0"/>
                  <a:pt x="535" y="0"/>
                </a:cubicBezTo>
                <a:lnTo>
                  <a:pt x="6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pPr defTabSz="608965"/>
            <a:endParaRPr lang="zh-CN" altLang="en-US" sz="2400">
              <a:solidFill>
                <a:prstClr val="white">
                  <a:lumMod val="50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1"/>
</p:tagLst>
</file>

<file path=ppt/tags/tag3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3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3"/>
</p:tagLst>
</file>

<file path=ppt/tags/tag7.xml><?xml version="1.0" encoding="utf-8"?>
<p:tagLst xmlns:p="http://schemas.openxmlformats.org/presentationml/2006/main">
  <p:tag name="commondata" val="eyJoZGlkIjoiODJkZTIzOGZlMmNiM2E1YmFlZGVjZDA5YWMxMGYwNGQifQ=="/>
</p:tagLst>
</file>

<file path=ppt/theme/theme1.xml><?xml version="1.0" encoding="utf-8"?>
<a:theme xmlns:a="http://schemas.openxmlformats.org/drawingml/2006/main" name="Office 主题​​">
  <a:themeElements>
    <a:clrScheme name="自定义 64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A98BC"/>
      </a:accent1>
      <a:accent2>
        <a:srgbClr val="E6460C"/>
      </a:accent2>
      <a:accent3>
        <a:srgbClr val="3A98BC"/>
      </a:accent3>
      <a:accent4>
        <a:srgbClr val="E6460C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常用">
      <a:majorFont>
        <a:latin typeface="Arial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971</Words>
  <Application>WPS 演示</Application>
  <PresentationFormat>自定义</PresentationFormat>
  <Paragraphs>143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Calibri</vt:lpstr>
      <vt:lpstr>Clear Sans Light</vt:lpstr>
      <vt:lpstr>Segoe Print</vt:lpstr>
      <vt:lpstr>方正正纤黑简体</vt:lpstr>
      <vt:lpstr>黑体</vt:lpstr>
      <vt:lpstr>Calibri</vt:lpstr>
      <vt:lpstr>Impact</vt:lpstr>
      <vt:lpstr>Source Sans Pro Light</vt:lpstr>
      <vt:lpstr>Agency FB</vt:lpstr>
      <vt:lpstr>Helvetica Light</vt:lpstr>
      <vt:lpstr>Times New Roman</vt:lpstr>
      <vt:lpstr>Arial Unicode MS</vt:lpstr>
      <vt:lpstr>等线</vt:lpstr>
      <vt:lpstr>Trebuchet MS</vt:lpstr>
      <vt:lpstr>Office 主题​​</vt:lpstr>
      <vt:lpstr>PowerPoint 演示文稿</vt:lpstr>
      <vt:lpstr>PowerPoint 演示文稿</vt:lpstr>
      <vt:lpstr>9.3.1  网络直播的解读</vt:lpstr>
      <vt:lpstr>      9.3.1  网络直播的解读</vt:lpstr>
      <vt:lpstr>9.3.2  直播营销的解读</vt:lpstr>
      <vt:lpstr>2.1.3  直播营销平台分类---重要信息  </vt:lpstr>
      <vt:lpstr>PowerPoint 演示文稿</vt:lpstr>
      <vt:lpstr>2.3  直播营销活动的方案策划与设计</vt:lpstr>
      <vt:lpstr>2..3  直播营销推广</vt:lpstr>
      <vt:lpstr>2.3.1  网络直播的解读</vt:lpstr>
      <vt:lpstr>2.3  直播营销的核心内容方式</vt:lpstr>
      <vt:lpstr>2.3  直播方案的设计</vt:lpstr>
      <vt:lpstr>2.3  直播方案活动的设计作业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170</cp:revision>
  <dcterms:created xsi:type="dcterms:W3CDTF">2017-06-21T11:05:00Z</dcterms:created>
  <dcterms:modified xsi:type="dcterms:W3CDTF">2023-12-05T07:25:32Z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FB0A6D7ADFA1456F8075AD38DF54F657</vt:lpwstr>
  </property>
</Properties>
</file>