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1"/>
  </p:notesMasterIdLst>
  <p:sldIdLst>
    <p:sldId id="273" r:id="rId2"/>
    <p:sldId id="287" r:id="rId3"/>
    <p:sldId id="337" r:id="rId4"/>
    <p:sldId id="329" r:id="rId5"/>
    <p:sldId id="331" r:id="rId6"/>
    <p:sldId id="330" r:id="rId7"/>
    <p:sldId id="338" r:id="rId8"/>
    <p:sldId id="334" r:id="rId9"/>
    <p:sldId id="275" r:id="rId1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1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3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4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6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5779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2935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091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247" algn="l" defTabSz="914312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FB"/>
    <a:srgbClr val="0F7DEB"/>
    <a:srgbClr val="0000FF"/>
    <a:srgbClr val="0F79E3"/>
    <a:srgbClr val="3694F2"/>
    <a:srgbClr val="0033CC"/>
    <a:srgbClr val="1C12E0"/>
    <a:srgbClr val="FFFFCC"/>
    <a:srgbClr val="3284C8"/>
    <a:srgbClr val="96C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4" autoAdjust="0"/>
    <p:restoredTop sz="94667" autoAdjust="0"/>
  </p:normalViewPr>
  <p:slideViewPr>
    <p:cSldViewPr>
      <p:cViewPr>
        <p:scale>
          <a:sx n="100" d="100"/>
          <a:sy n="100" d="100"/>
        </p:scale>
        <p:origin x="-858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77E9-3220-46D6-B3E0-3246C2EDE216}" type="datetimeFigureOut">
              <a:rPr lang="zh-CN" altLang="en-US" smtClean="0"/>
              <a:pPr/>
              <a:t>2017/2/8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E1C2-AA5F-4662-8C8E-A73BBED5CC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3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E1A6C1-0C5D-45BC-AD92-CB6AEE124116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34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0DB1006-343D-49B9-8DF6-A89D458E089F}" type="datetimeFigureOut">
              <a:rPr lang="zh-CN" altLang="en-US" smtClean="0"/>
              <a:pPr/>
              <a:t>2017/2/8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FC2138-7D71-4255-8842-FD68E37F15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89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1922" r="500" b="96515"/>
          <a:stretch/>
        </p:blipFill>
        <p:spPr bwMode="auto">
          <a:xfrm>
            <a:off x="-66676" y="5006020"/>
            <a:ext cx="9210676" cy="1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1922" r="500" b="96515"/>
          <a:stretch/>
        </p:blipFill>
        <p:spPr bwMode="auto">
          <a:xfrm>
            <a:off x="-66676" y="5006020"/>
            <a:ext cx="9210676" cy="1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2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1202"/>
            <a:ext cx="9210676" cy="5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74209"/>
            <a:ext cx="142904" cy="34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729" tIns="35364" rIns="70729" bIns="35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4238" y="3640670"/>
            <a:ext cx="2815323" cy="1579920"/>
            <a:chOff x="213509" y="4659833"/>
            <a:chExt cx="3659920" cy="2022200"/>
          </a:xfrm>
        </p:grpSpPr>
        <p:grpSp>
          <p:nvGrpSpPr>
            <p:cNvPr id="7" name="组合 6"/>
            <p:cNvGrpSpPr/>
            <p:nvPr/>
          </p:nvGrpSpPr>
          <p:grpSpPr>
            <a:xfrm>
              <a:off x="2433269" y="5560868"/>
              <a:ext cx="1440160" cy="1121165"/>
              <a:chOff x="5626659" y="4224786"/>
              <a:chExt cx="697941" cy="693411"/>
            </a:xfrm>
          </p:grpSpPr>
          <p:sp>
            <p:nvSpPr>
              <p:cNvPr id="8" name="Rectangle 208"/>
              <p:cNvSpPr>
                <a:spLocks noChangeArrowheads="1"/>
              </p:cNvSpPr>
              <p:nvPr/>
            </p:nvSpPr>
            <p:spPr bwMode="gray">
              <a:xfrm>
                <a:off x="5705060" y="4274857"/>
                <a:ext cx="543340" cy="561789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pic>
            <p:nvPicPr>
              <p:cNvPr id="9" name="Picture 11" descr="http://img3.imgtn.bdimg.com/it/u=3109201312,2759926749&amp;fm=21&amp;gp=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6659" y="4224786"/>
                <a:ext cx="697941" cy="69341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softEdge rad="1524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967923" y="5016596"/>
              <a:ext cx="1784357" cy="1104855"/>
              <a:chOff x="1635265" y="2298363"/>
              <a:chExt cx="1784357" cy="1104855"/>
            </a:xfrm>
          </p:grpSpPr>
          <p:sp>
            <p:nvSpPr>
              <p:cNvPr id="11" name="Rectangle 210"/>
              <p:cNvSpPr>
                <a:spLocks noChangeArrowheads="1"/>
              </p:cNvSpPr>
              <p:nvPr/>
            </p:nvSpPr>
            <p:spPr bwMode="gray">
              <a:xfrm>
                <a:off x="1635265" y="2298363"/>
                <a:ext cx="1784357" cy="1104855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35266" y="2298363"/>
                <a:ext cx="1784356" cy="110485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139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213509" y="4659833"/>
              <a:ext cx="1204401" cy="857483"/>
              <a:chOff x="7585781" y="4157353"/>
              <a:chExt cx="643819" cy="428628"/>
            </a:xfrm>
          </p:grpSpPr>
          <p:sp>
            <p:nvSpPr>
              <p:cNvPr id="3" name="Rectangle 209"/>
              <p:cNvSpPr>
                <a:spLocks noChangeArrowheads="1"/>
              </p:cNvSpPr>
              <p:nvPr/>
            </p:nvSpPr>
            <p:spPr bwMode="gray">
              <a:xfrm>
                <a:off x="7639334" y="4165865"/>
                <a:ext cx="550510" cy="339644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pic>
            <p:nvPicPr>
              <p:cNvPr id="4" name="Picture 3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8D8C87"/>
                  </a:clrFrom>
                  <a:clrTo>
                    <a:srgbClr val="8D8C87">
                      <a:alpha val="0"/>
                    </a:srgbClr>
                  </a:clrTo>
                </a:clrChange>
                <a:duotone>
                  <a:prstClr val="black"/>
                  <a:schemeClr val="bg1">
                    <a:lumMod val="6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5781" y="4157353"/>
                <a:ext cx="643819" cy="42862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softEdge rad="139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16" name="Rectangle 102"/>
          <p:cNvSpPr>
            <a:spLocks noChangeArrowheads="1"/>
          </p:cNvSpPr>
          <p:nvPr/>
        </p:nvSpPr>
        <p:spPr bwMode="gray">
          <a:xfrm>
            <a:off x="-12700" y="-128680"/>
            <a:ext cx="9224825" cy="2306617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0729" tIns="35364" rIns="70729" bIns="35364" anchor="ctr"/>
          <a:lstStyle/>
          <a:p>
            <a:pPr algn="ctr"/>
            <a:endParaRPr lang="zh-CN" altLang="zh-CN"/>
          </a:p>
        </p:txBody>
      </p:sp>
      <p:sp>
        <p:nvSpPr>
          <p:cNvPr id="46" name="AutoShape 103"/>
          <p:cNvSpPr>
            <a:spLocks noChangeArrowheads="1"/>
          </p:cNvSpPr>
          <p:nvPr/>
        </p:nvSpPr>
        <p:spPr bwMode="gray">
          <a:xfrm>
            <a:off x="2730742" y="2459232"/>
            <a:ext cx="5497049" cy="491156"/>
          </a:xfrm>
          <a:prstGeom prst="roundRect">
            <a:avLst>
              <a:gd name="adj" fmla="val 50000"/>
            </a:avLst>
          </a:prstGeom>
          <a:solidFill>
            <a:srgbClr val="3284C8"/>
          </a:solidFill>
          <a:ln>
            <a:noFill/>
          </a:ln>
          <a:effectLst/>
          <a:extLst/>
        </p:spPr>
        <p:txBody>
          <a:bodyPr wrap="none" lIns="70729" tIns="35364" rIns="70729" bIns="35364" anchor="ctr"/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472679" y="2573288"/>
            <a:ext cx="3598914" cy="363806"/>
          </a:xfrm>
          <a:prstGeom prst="rect">
            <a:avLst/>
          </a:prstGeom>
        </p:spPr>
        <p:txBody>
          <a:bodyPr wrap="none" lIns="70729" tIns="35364" rIns="70729" bIns="35364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深圳职业技术学院  </a:t>
            </a:r>
            <a:r>
              <a:rPr lang="zh-CN" alt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王静霞  教授</a:t>
            </a:r>
            <a:endParaRPr lang="zh-CN" altLang="en-US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207"/>
          <p:cNvSpPr>
            <a:spLocks noChangeArrowheads="1"/>
          </p:cNvSpPr>
          <p:nvPr/>
        </p:nvSpPr>
        <p:spPr bwMode="gray">
          <a:xfrm>
            <a:off x="1108159" y="1832854"/>
            <a:ext cx="6527792" cy="69016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70729" tIns="35364" rIns="70729" bIns="35364" anchor="ctr"/>
          <a:lstStyle/>
          <a:p>
            <a:endParaRPr lang="zh-CN" alt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31640" y="1901049"/>
            <a:ext cx="6012968" cy="5701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0729" tIns="35364" rIns="70729" bIns="35364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591022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1182045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773067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2364090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做什么</a:t>
            </a:r>
            <a:r>
              <a:rPr lang="en-US" altLang="zh-CN" sz="2800" b="1" dirty="0" smtClean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F7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数字钟设计</a:t>
            </a:r>
            <a:endParaRPr lang="zh-CN" altLang="en-US" sz="2800" b="1" dirty="0">
              <a:solidFill>
                <a:srgbClr val="0F7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0268" y="264508"/>
            <a:ext cx="6033455" cy="302251"/>
          </a:xfrm>
          <a:prstGeom prst="rect">
            <a:avLst/>
          </a:prstGeom>
        </p:spPr>
        <p:txBody>
          <a:bodyPr wrap="square" lIns="70729" tIns="35364" rIns="70729" bIns="3536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500" b="1" dirty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单片机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应用技术</a:t>
            </a:r>
            <a:r>
              <a:rPr lang="en-US" altLang="zh-CN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适用于应用型本科及高职</a:t>
            </a:r>
            <a:r>
              <a:rPr lang="zh-CN" altLang="en-US" sz="1500" b="1" dirty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专电</a:t>
            </a:r>
            <a:r>
              <a:rPr lang="zh-CN" altLang="en-US" sz="1500" b="1" dirty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500" b="1" dirty="0" smtClean="0">
                <a:solidFill>
                  <a:srgbClr val="0042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信息类专业</a:t>
            </a:r>
            <a:endParaRPr lang="zh-CN" altLang="en-US" sz="1500" b="1" dirty="0">
              <a:solidFill>
                <a:srgbClr val="0042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81855" y="3767707"/>
            <a:ext cx="2574332" cy="3461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77713" y="3774443"/>
            <a:ext cx="2574332" cy="3461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45" y="3808671"/>
            <a:ext cx="236056" cy="28548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581855" y="4153355"/>
            <a:ext cx="2574332" cy="3461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23" y="4195493"/>
            <a:ext cx="159175" cy="30378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45" y="3808671"/>
            <a:ext cx="236056" cy="285486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7144324" y="3757701"/>
            <a:ext cx="1253721" cy="363806"/>
          </a:xfrm>
          <a:prstGeom prst="rect">
            <a:avLst/>
          </a:prstGeom>
        </p:spPr>
        <p:txBody>
          <a:bodyPr wrap="none" lIns="70729" tIns="35364" rIns="70729" bIns="3536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 smtClean="0">
                <a:solidFill>
                  <a:srgbClr val="31353E"/>
                </a:solidFill>
              </a:rPr>
              <a:t>877936419</a:t>
            </a:r>
            <a:endParaRPr lang="zh-CN" altLang="en-US" sz="1900" dirty="0">
              <a:solidFill>
                <a:srgbClr val="31353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572919" y="4146907"/>
            <a:ext cx="2574332" cy="3461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729" tIns="35364" rIns="70729" bIns="35364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23" y="4195493"/>
            <a:ext cx="159175" cy="303782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7118924" y="4134718"/>
            <a:ext cx="1500583" cy="363806"/>
          </a:xfrm>
          <a:prstGeom prst="rect">
            <a:avLst/>
          </a:prstGeom>
        </p:spPr>
        <p:txBody>
          <a:bodyPr wrap="none" lIns="70729" tIns="35364" rIns="70729" bIns="3536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 smtClean="0">
                <a:solidFill>
                  <a:srgbClr val="31353E"/>
                </a:solidFill>
              </a:rPr>
              <a:t>13823726765</a:t>
            </a:r>
            <a:endParaRPr lang="zh-CN" altLang="en-US" sz="1900" dirty="0">
              <a:solidFill>
                <a:srgbClr val="31353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302030" y="4595476"/>
            <a:ext cx="2841970" cy="374278"/>
            <a:chOff x="7688094" y="6044002"/>
            <a:chExt cx="3728114" cy="488039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147" y="6044002"/>
              <a:ext cx="3249061" cy="479053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094" y="6052988"/>
              <a:ext cx="479053" cy="47905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57" y="3345172"/>
            <a:ext cx="1523976" cy="1497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3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81511" y="1347614"/>
            <a:ext cx="4644816" cy="14227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0729" tIns="35364" rIns="70729" bIns="35364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591022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1182045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773067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2364090" algn="l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做什么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——</a:t>
            </a:r>
          </a:p>
          <a:p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数字钟设计</a:t>
            </a:r>
            <a:endParaRPr lang="zh-CN" altLang="en-US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624" y="3882702"/>
            <a:ext cx="7044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数字钟设计是我们单片机学习的一个经典综合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34777"/>
            <a:ext cx="3487622" cy="30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800100"/>
            <a:ext cx="68294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26749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时间显示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819150"/>
            <a:ext cx="67722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26749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时间修改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782166"/>
            <a:ext cx="6762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6749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闹钟时间修改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25599"/>
            <a:ext cx="67437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749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闹铃功能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9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8" y="411510"/>
            <a:ext cx="7675545" cy="42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1202"/>
            <a:ext cx="9210676" cy="52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23" y="4477534"/>
            <a:ext cx="2499278" cy="3742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1" y="4484555"/>
            <a:ext cx="368502" cy="374278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64238" y="3640670"/>
            <a:ext cx="2815323" cy="1579920"/>
            <a:chOff x="213509" y="4659833"/>
            <a:chExt cx="3659920" cy="2022200"/>
          </a:xfrm>
        </p:grpSpPr>
        <p:grpSp>
          <p:nvGrpSpPr>
            <p:cNvPr id="50" name="组合 49"/>
            <p:cNvGrpSpPr/>
            <p:nvPr/>
          </p:nvGrpSpPr>
          <p:grpSpPr>
            <a:xfrm>
              <a:off x="2433269" y="5560868"/>
              <a:ext cx="1440160" cy="1121165"/>
              <a:chOff x="5626659" y="4224786"/>
              <a:chExt cx="697941" cy="693411"/>
            </a:xfrm>
          </p:grpSpPr>
          <p:sp>
            <p:nvSpPr>
              <p:cNvPr id="89" name="Rectangle 208"/>
              <p:cNvSpPr>
                <a:spLocks noChangeArrowheads="1"/>
              </p:cNvSpPr>
              <p:nvPr/>
            </p:nvSpPr>
            <p:spPr bwMode="gray">
              <a:xfrm>
                <a:off x="5705060" y="4274857"/>
                <a:ext cx="543340" cy="561789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pic>
            <p:nvPicPr>
              <p:cNvPr id="90" name="Picture 11" descr="http://img3.imgtn.bdimg.com/it/u=3109201312,2759926749&amp;fm=21&amp;gp=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bg1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6659" y="4224786"/>
                <a:ext cx="697941" cy="69341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softEdge rad="1524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组合 50"/>
            <p:cNvGrpSpPr/>
            <p:nvPr/>
          </p:nvGrpSpPr>
          <p:grpSpPr>
            <a:xfrm>
              <a:off x="967923" y="5016596"/>
              <a:ext cx="1784357" cy="1104855"/>
              <a:chOff x="1635265" y="2298363"/>
              <a:chExt cx="1784357" cy="1104855"/>
            </a:xfrm>
          </p:grpSpPr>
          <p:sp>
            <p:nvSpPr>
              <p:cNvPr id="87" name="Rectangle 210"/>
              <p:cNvSpPr>
                <a:spLocks noChangeArrowheads="1"/>
              </p:cNvSpPr>
              <p:nvPr/>
            </p:nvSpPr>
            <p:spPr bwMode="gray">
              <a:xfrm>
                <a:off x="1635265" y="2298363"/>
                <a:ext cx="1784357" cy="1104855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35266" y="2298363"/>
                <a:ext cx="1784356" cy="110485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139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4" name="组合 83"/>
            <p:cNvGrpSpPr/>
            <p:nvPr/>
          </p:nvGrpSpPr>
          <p:grpSpPr>
            <a:xfrm>
              <a:off x="213509" y="4659833"/>
              <a:ext cx="1204401" cy="857483"/>
              <a:chOff x="7585781" y="4157353"/>
              <a:chExt cx="643819" cy="428628"/>
            </a:xfrm>
          </p:grpSpPr>
          <p:sp>
            <p:nvSpPr>
              <p:cNvPr id="85" name="Rectangle 209"/>
              <p:cNvSpPr>
                <a:spLocks noChangeArrowheads="1"/>
              </p:cNvSpPr>
              <p:nvPr/>
            </p:nvSpPr>
            <p:spPr bwMode="gray">
              <a:xfrm>
                <a:off x="7639334" y="4165865"/>
                <a:ext cx="550510" cy="339644"/>
              </a:xfrm>
              <a:prstGeom prst="rect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EA7EA">
                        <a:alpha val="5000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pic>
            <p:nvPicPr>
              <p:cNvPr id="86" name="Picture 35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8D8C87"/>
                  </a:clrFrom>
                  <a:clrTo>
                    <a:srgbClr val="8D8C87">
                      <a:alpha val="0"/>
                    </a:srgbClr>
                  </a:clrTo>
                </a:clrChange>
                <a:duotone>
                  <a:prstClr val="black"/>
                  <a:schemeClr val="bg1">
                    <a:lumMod val="6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5781" y="4157353"/>
                <a:ext cx="643819" cy="42862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softEdge rad="139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37" name="矩形 36"/>
          <p:cNvSpPr/>
          <p:nvPr/>
        </p:nvSpPr>
        <p:spPr>
          <a:xfrm>
            <a:off x="3275856" y="1768477"/>
            <a:ext cx="3029431" cy="1177237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</a:t>
            </a: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3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</TotalTime>
  <Words>62</Words>
  <Application>Microsoft Office PowerPoint</Application>
  <PresentationFormat>全屏显示(16:9)</PresentationFormat>
  <Paragraphs>17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1006</cp:revision>
  <dcterms:created xsi:type="dcterms:W3CDTF">2014-12-04T01:53:00Z</dcterms:created>
  <dcterms:modified xsi:type="dcterms:W3CDTF">2017-02-08T03:22:04Z</dcterms:modified>
</cp:coreProperties>
</file>