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10"/>
  </p:notesMasterIdLst>
  <p:sldIdLst>
    <p:sldId id="273" r:id="rId2"/>
    <p:sldId id="287" r:id="rId3"/>
    <p:sldId id="288" r:id="rId4"/>
    <p:sldId id="289" r:id="rId5"/>
    <p:sldId id="290" r:id="rId6"/>
    <p:sldId id="293" r:id="rId7"/>
    <p:sldId id="292" r:id="rId8"/>
    <p:sldId id="275" r:id="rId9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15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31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46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62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5779" algn="l" defTabSz="914312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2935" algn="l" defTabSz="914312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091" algn="l" defTabSz="914312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247" algn="l" defTabSz="914312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F79E3"/>
    <a:srgbClr val="0F7DEB"/>
    <a:srgbClr val="0033CC"/>
    <a:srgbClr val="0000FF"/>
    <a:srgbClr val="3284C8"/>
    <a:srgbClr val="3694F2"/>
    <a:srgbClr val="1C12E0"/>
    <a:srgbClr val="FFFFCC"/>
    <a:srgbClr val="C5E0FB"/>
    <a:srgbClr val="96C7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94" autoAdjust="0"/>
    <p:restoredTop sz="94667" autoAdjust="0"/>
  </p:normalViewPr>
  <p:slideViewPr>
    <p:cSldViewPr>
      <p:cViewPr>
        <p:scale>
          <a:sx n="85" d="100"/>
          <a:sy n="85" d="100"/>
        </p:scale>
        <p:origin x="-1080" y="-1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B77E9-3220-46D6-B3E0-3246C2EDE216}" type="datetimeFigureOut">
              <a:rPr lang="zh-CN" altLang="en-US" smtClean="0"/>
              <a:pPr/>
              <a:t>2018/8/29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BE1C2-AA5F-4662-8C8E-A73BBED5CC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76734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BE1C2-AA5F-4662-8C8E-A73BBED5CC80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07868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E1A6C1-0C5D-45BC-AD92-CB6AEE124116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BE1C2-AA5F-4662-8C8E-A73BBED5CC8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42728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1134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0DB1006-343D-49B9-8DF6-A89D458E089F}" type="datetimeFigureOut">
              <a:rPr lang="zh-CN" altLang="en-US" smtClean="0"/>
              <a:pPr/>
              <a:t>2018/8/29 Wednesday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FFC2138-7D71-4255-8842-FD68E37F15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55897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5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00" t="1922" r="500" b="96515"/>
          <a:stretch/>
        </p:blipFill>
        <p:spPr bwMode="auto">
          <a:xfrm>
            <a:off x="-66676" y="5006020"/>
            <a:ext cx="9210676" cy="15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5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00" t="1922" r="500" b="96515"/>
          <a:stretch/>
        </p:blipFill>
        <p:spPr bwMode="auto">
          <a:xfrm>
            <a:off x="-66676" y="5006020"/>
            <a:ext cx="9210676" cy="15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392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2" r:id="rId2"/>
    <p:sldLayoutId id="2147483667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jpe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10" Type="http://schemas.microsoft.com/office/2007/relationships/hdphoto" Target="../media/hdphoto3.wdp"/><Relationship Id="rId4" Type="http://schemas.openxmlformats.org/officeDocument/2006/relationships/image" Target="../media/image11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5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113" y="-101202"/>
            <a:ext cx="9210676" cy="528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74209"/>
            <a:ext cx="142904" cy="348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729" tIns="35364" rIns="70729" bIns="35364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64238" y="3640670"/>
            <a:ext cx="2815323" cy="1579920"/>
            <a:chOff x="213509" y="4659833"/>
            <a:chExt cx="3659920" cy="2022200"/>
          </a:xfrm>
        </p:grpSpPr>
        <p:grpSp>
          <p:nvGrpSpPr>
            <p:cNvPr id="7" name="组合 6"/>
            <p:cNvGrpSpPr/>
            <p:nvPr/>
          </p:nvGrpSpPr>
          <p:grpSpPr>
            <a:xfrm>
              <a:off x="2433269" y="5560868"/>
              <a:ext cx="1440160" cy="1121165"/>
              <a:chOff x="5626659" y="4224786"/>
              <a:chExt cx="697941" cy="693411"/>
            </a:xfrm>
          </p:grpSpPr>
          <p:sp>
            <p:nvSpPr>
              <p:cNvPr id="8" name="Rectangle 208"/>
              <p:cNvSpPr>
                <a:spLocks noChangeArrowheads="1"/>
              </p:cNvSpPr>
              <p:nvPr/>
            </p:nvSpPr>
            <p:spPr bwMode="gray">
              <a:xfrm>
                <a:off x="5705060" y="4274857"/>
                <a:ext cx="543340" cy="561789"/>
              </a:xfrm>
              <a:prstGeom prst="rect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4EA7EA">
                        <a:alpha val="50000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zh-CN" dirty="0" smtClean="0"/>
                  <a:t>4</a:t>
                </a:r>
                <a:endParaRPr lang="zh-CN" altLang="en-US" dirty="0"/>
              </a:p>
            </p:txBody>
          </p:sp>
          <p:pic>
            <p:nvPicPr>
              <p:cNvPr id="9" name="Picture 11" descr="http://img3.imgtn.bdimg.com/it/u=3109201312,2759926749&amp;fm=21&amp;gp=0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bg1">
                    <a:lumMod val="75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6659" y="4224786"/>
                <a:ext cx="697941" cy="69341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softEdge rad="152400"/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组合 12"/>
            <p:cNvGrpSpPr/>
            <p:nvPr/>
          </p:nvGrpSpPr>
          <p:grpSpPr>
            <a:xfrm>
              <a:off x="967923" y="5016596"/>
              <a:ext cx="1784357" cy="1104855"/>
              <a:chOff x="1635265" y="2298363"/>
              <a:chExt cx="1784357" cy="1104855"/>
            </a:xfrm>
          </p:grpSpPr>
          <p:sp>
            <p:nvSpPr>
              <p:cNvPr id="11" name="Rectangle 210"/>
              <p:cNvSpPr>
                <a:spLocks noChangeArrowheads="1"/>
              </p:cNvSpPr>
              <p:nvPr/>
            </p:nvSpPr>
            <p:spPr bwMode="gray">
              <a:xfrm>
                <a:off x="1635265" y="2298363"/>
                <a:ext cx="1784357" cy="1104855"/>
              </a:xfrm>
              <a:prstGeom prst="rect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4EA7EA">
                        <a:alpha val="50000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 xmlns="">
                      <a14:imgLayer r:embed="rId7">
                        <a14:imgEffect>
                          <a14:sharpenSoften amount="-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635266" y="2298363"/>
                <a:ext cx="1784356" cy="110485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softEdge rad="139700"/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" name="组合 1"/>
            <p:cNvGrpSpPr/>
            <p:nvPr/>
          </p:nvGrpSpPr>
          <p:grpSpPr>
            <a:xfrm>
              <a:off x="213509" y="4659833"/>
              <a:ext cx="1204401" cy="857483"/>
              <a:chOff x="7585781" y="4157353"/>
              <a:chExt cx="643819" cy="428628"/>
            </a:xfrm>
          </p:grpSpPr>
          <p:sp>
            <p:nvSpPr>
              <p:cNvPr id="3" name="Rectangle 209"/>
              <p:cNvSpPr>
                <a:spLocks noChangeArrowheads="1"/>
              </p:cNvSpPr>
              <p:nvPr/>
            </p:nvSpPr>
            <p:spPr bwMode="gray">
              <a:xfrm>
                <a:off x="7639334" y="4165865"/>
                <a:ext cx="550510" cy="339644"/>
              </a:xfrm>
              <a:prstGeom prst="rect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4EA7EA">
                        <a:alpha val="50000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dirty="0"/>
              </a:p>
            </p:txBody>
          </p:sp>
          <p:pic>
            <p:nvPicPr>
              <p:cNvPr id="4" name="Picture 35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8D8C87"/>
                  </a:clrFrom>
                  <a:clrTo>
                    <a:srgbClr val="8D8C87">
                      <a:alpha val="0"/>
                    </a:srgbClr>
                  </a:clrTo>
                </a:clrChange>
                <a:duotone>
                  <a:prstClr val="black"/>
                  <a:schemeClr val="bg1">
                    <a:lumMod val="65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9">
                        <a14:imgEffect>
                          <a14:sharpenSoften amount="500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85781" y="4157353"/>
                <a:ext cx="643819" cy="42862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>
                <a:softEdge rad="139700"/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</p:pic>
        </p:grpSp>
      </p:grpSp>
      <p:sp>
        <p:nvSpPr>
          <p:cNvPr id="16" name="Rectangle 102"/>
          <p:cNvSpPr>
            <a:spLocks noChangeArrowheads="1"/>
          </p:cNvSpPr>
          <p:nvPr/>
        </p:nvSpPr>
        <p:spPr bwMode="gray">
          <a:xfrm>
            <a:off x="-12700" y="-128680"/>
            <a:ext cx="9224825" cy="2306617"/>
          </a:xfrm>
          <a:prstGeom prst="rect">
            <a:avLst/>
          </a:prstGeom>
          <a:solidFill>
            <a:schemeClr val="accent1">
              <a:lumMod val="20000"/>
              <a:lumOff val="80000"/>
              <a:alpha val="85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70729" tIns="35364" rIns="70729" bIns="35364" anchor="ctr"/>
          <a:lstStyle/>
          <a:p>
            <a:pPr algn="ctr"/>
            <a:endParaRPr lang="zh-CN" altLang="zh-CN" dirty="0"/>
          </a:p>
        </p:txBody>
      </p:sp>
      <p:sp>
        <p:nvSpPr>
          <p:cNvPr id="46" name="AutoShape 103"/>
          <p:cNvSpPr>
            <a:spLocks noChangeArrowheads="1"/>
          </p:cNvSpPr>
          <p:nvPr/>
        </p:nvSpPr>
        <p:spPr bwMode="gray">
          <a:xfrm>
            <a:off x="2730742" y="2459232"/>
            <a:ext cx="5497049" cy="491156"/>
          </a:xfrm>
          <a:prstGeom prst="roundRect">
            <a:avLst>
              <a:gd name="adj" fmla="val 50000"/>
            </a:avLst>
          </a:prstGeom>
          <a:solidFill>
            <a:srgbClr val="3284C8"/>
          </a:solidFill>
          <a:ln>
            <a:noFill/>
          </a:ln>
          <a:effectLst/>
          <a:extLst/>
        </p:spPr>
        <p:txBody>
          <a:bodyPr wrap="none" lIns="70729" tIns="35364" rIns="70729" bIns="35364" anchor="ctr"/>
          <a:lstStyle/>
          <a:p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3472679" y="2573288"/>
            <a:ext cx="3454643" cy="363806"/>
          </a:xfrm>
          <a:prstGeom prst="rect">
            <a:avLst/>
          </a:prstGeom>
        </p:spPr>
        <p:txBody>
          <a:bodyPr wrap="none" lIns="70729" tIns="35364" rIns="70729" bIns="35364">
            <a:spAutoFit/>
          </a:bodyPr>
          <a:lstStyle/>
          <a:p>
            <a:r>
              <a:rPr lang="zh-CN" altLang="en-US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川科技</a:t>
            </a:r>
            <a:r>
              <a:rPr lang="zh-CN" altLang="en-US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职</a:t>
            </a:r>
            <a:r>
              <a:rPr lang="zh-CN" alt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业技术学院  </a:t>
            </a:r>
            <a:r>
              <a:rPr lang="zh-CN" altLang="en-US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许文艺</a:t>
            </a:r>
            <a:endParaRPr lang="zh-CN" altLang="en-US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AutoShape 207"/>
          <p:cNvSpPr>
            <a:spLocks noChangeArrowheads="1"/>
          </p:cNvSpPr>
          <p:nvPr/>
        </p:nvSpPr>
        <p:spPr bwMode="gray">
          <a:xfrm>
            <a:off x="827584" y="1832854"/>
            <a:ext cx="7078024" cy="69016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70729" tIns="35364" rIns="70729" bIns="35364" anchor="ctr"/>
          <a:lstStyle/>
          <a:p>
            <a:endParaRPr lang="zh-CN" altLang="en-US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888573" y="1889114"/>
            <a:ext cx="7211819" cy="57011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0729" tIns="35364" rIns="70729" bIns="35364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591022"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1182045"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773067"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2364090"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0F7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做</a:t>
            </a:r>
            <a:r>
              <a:rPr lang="zh-CN" altLang="en-US" sz="2800" b="1" dirty="0" smtClean="0">
                <a:solidFill>
                  <a:srgbClr val="0F7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什么</a:t>
            </a:r>
            <a:r>
              <a:rPr lang="en-US" altLang="zh-CN" sz="2800" b="1" dirty="0" smtClean="0">
                <a:solidFill>
                  <a:srgbClr val="0F7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zh-CN" sz="2800" b="1" dirty="0">
                <a:solidFill>
                  <a:srgbClr val="0F7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顺序程序流水灯控制系统设计</a:t>
            </a:r>
            <a:endParaRPr lang="zh-CN" altLang="en-US" sz="2800" b="1" dirty="0">
              <a:solidFill>
                <a:srgbClr val="0F7D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 b="1" dirty="0">
              <a:solidFill>
                <a:srgbClr val="0F7D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 b="1" dirty="0">
              <a:solidFill>
                <a:srgbClr val="0F7D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 b="1" dirty="0">
              <a:solidFill>
                <a:srgbClr val="0F7D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00268" y="264508"/>
            <a:ext cx="6033455" cy="302251"/>
          </a:xfrm>
          <a:prstGeom prst="rect">
            <a:avLst/>
          </a:prstGeom>
        </p:spPr>
        <p:txBody>
          <a:bodyPr wrap="square" lIns="70729" tIns="35364" rIns="70729" bIns="35364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500" b="1" dirty="0">
                <a:solidFill>
                  <a:srgbClr val="0042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单片机</a:t>
            </a:r>
            <a:r>
              <a:rPr lang="zh-CN" altLang="en-US" sz="1500" b="1" dirty="0" smtClean="0">
                <a:solidFill>
                  <a:srgbClr val="0042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应用技术</a:t>
            </a:r>
            <a:r>
              <a:rPr lang="en-US" altLang="zh-CN" sz="1500" b="1" dirty="0" smtClean="0">
                <a:solidFill>
                  <a:srgbClr val="0042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500" b="1" dirty="0" smtClean="0">
                <a:solidFill>
                  <a:srgbClr val="0042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适用于应用型本科及高职</a:t>
            </a:r>
            <a:r>
              <a:rPr lang="zh-CN" altLang="en-US" sz="1500" b="1" dirty="0">
                <a:solidFill>
                  <a:srgbClr val="0042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  <a:r>
              <a:rPr lang="zh-CN" altLang="en-US" sz="1500" b="1" dirty="0" smtClean="0">
                <a:solidFill>
                  <a:srgbClr val="0042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专电</a:t>
            </a:r>
            <a:r>
              <a:rPr lang="zh-CN" altLang="en-US" sz="1500" b="1" dirty="0">
                <a:solidFill>
                  <a:srgbClr val="0042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</a:t>
            </a:r>
            <a:r>
              <a:rPr lang="zh-CN" altLang="en-US" sz="1500" b="1" dirty="0" smtClean="0">
                <a:solidFill>
                  <a:srgbClr val="0042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信息类专业</a:t>
            </a:r>
            <a:endParaRPr lang="zh-CN" altLang="en-US" sz="1500" b="1" dirty="0">
              <a:solidFill>
                <a:srgbClr val="00428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581855" y="3767707"/>
            <a:ext cx="2574332" cy="34617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729" tIns="35364" rIns="70729" bIns="35364"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577713" y="3774443"/>
            <a:ext cx="2574332" cy="34617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729" tIns="35364" rIns="70729" bIns="35364"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3145" y="3808671"/>
            <a:ext cx="236056" cy="285486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6581855" y="4153355"/>
            <a:ext cx="2574332" cy="34617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729" tIns="35364" rIns="70729" bIns="35364"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0223" y="4195493"/>
            <a:ext cx="159175" cy="303782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3145" y="3808671"/>
            <a:ext cx="236056" cy="285486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7144324" y="3757701"/>
            <a:ext cx="1253721" cy="363806"/>
          </a:xfrm>
          <a:prstGeom prst="rect">
            <a:avLst/>
          </a:prstGeom>
        </p:spPr>
        <p:txBody>
          <a:bodyPr wrap="none" lIns="70729" tIns="35364" rIns="70729" bIns="35364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900" dirty="0" smtClean="0">
                <a:solidFill>
                  <a:srgbClr val="31353E"/>
                </a:solidFill>
              </a:rPr>
              <a:t>784612148</a:t>
            </a:r>
            <a:endParaRPr lang="zh-CN" altLang="en-US" sz="1900" dirty="0">
              <a:solidFill>
                <a:srgbClr val="31353E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572919" y="4146907"/>
            <a:ext cx="2574332" cy="34617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729" tIns="35364" rIns="70729" bIns="35364"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0223" y="4195493"/>
            <a:ext cx="159175" cy="303782"/>
          </a:xfrm>
          <a:prstGeom prst="rect">
            <a:avLst/>
          </a:prstGeom>
        </p:spPr>
      </p:pic>
      <p:sp>
        <p:nvSpPr>
          <p:cNvPr id="57" name="矩形 56"/>
          <p:cNvSpPr/>
          <p:nvPr/>
        </p:nvSpPr>
        <p:spPr>
          <a:xfrm>
            <a:off x="7118924" y="4134718"/>
            <a:ext cx="1500583" cy="363806"/>
          </a:xfrm>
          <a:prstGeom prst="rect">
            <a:avLst/>
          </a:prstGeom>
        </p:spPr>
        <p:txBody>
          <a:bodyPr wrap="none" lIns="70729" tIns="35364" rIns="70729" bIns="35364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900" dirty="0" smtClean="0">
                <a:solidFill>
                  <a:srgbClr val="31353E"/>
                </a:solidFill>
              </a:rPr>
              <a:t>17780685059</a:t>
            </a:r>
            <a:endParaRPr lang="zh-CN" altLang="en-US" sz="1900" dirty="0">
              <a:solidFill>
                <a:srgbClr val="3135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8337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425606" y="1131590"/>
            <a:ext cx="6120680" cy="80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做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什么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——</a:t>
            </a:r>
          </a:p>
        </p:txBody>
      </p:sp>
      <p:sp>
        <p:nvSpPr>
          <p:cNvPr id="3" name="矩形 2"/>
          <p:cNvSpPr/>
          <p:nvPr/>
        </p:nvSpPr>
        <p:spPr>
          <a:xfrm>
            <a:off x="2627784" y="2067694"/>
            <a:ext cx="48622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顺序程序流水灯控制系统设计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28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5486"/>
            <a:ext cx="7682724" cy="456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3917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 rot="10800000">
            <a:off x="1353911" y="1773062"/>
            <a:ext cx="7106520" cy="582663"/>
            <a:chOff x="1156" y="2206"/>
            <a:chExt cx="3810" cy="272"/>
          </a:xfrm>
        </p:grpSpPr>
        <p:sp>
          <p:nvSpPr>
            <p:cNvPr id="3" name="Oval 4"/>
            <p:cNvSpPr>
              <a:spLocks noChangeArrowheads="1"/>
            </p:cNvSpPr>
            <p:nvPr/>
          </p:nvSpPr>
          <p:spPr bwMode="auto">
            <a:xfrm>
              <a:off x="1156" y="2206"/>
              <a:ext cx="272" cy="2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33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1655" y="2206"/>
              <a:ext cx="272" cy="2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33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2154" y="2206"/>
              <a:ext cx="272" cy="2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33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2653" y="2206"/>
              <a:ext cx="272" cy="2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33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3197" y="2206"/>
              <a:ext cx="272" cy="2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33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3696" y="2206"/>
              <a:ext cx="272" cy="2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33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4195" y="2206"/>
              <a:ext cx="272" cy="2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33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4694" y="2206"/>
              <a:ext cx="272" cy="2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33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11" name="Oval 12"/>
          <p:cNvSpPr>
            <a:spLocks noChangeArrowheads="1"/>
          </p:cNvSpPr>
          <p:nvPr/>
        </p:nvSpPr>
        <p:spPr bwMode="auto">
          <a:xfrm rot="10800000">
            <a:off x="7953090" y="1773062"/>
            <a:ext cx="507342" cy="5826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 rot="10800000">
            <a:off x="7016986" y="1773062"/>
            <a:ext cx="507342" cy="5826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 rot="10800000">
            <a:off x="6097135" y="1773062"/>
            <a:ext cx="507342" cy="5826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 rot="10800000">
            <a:off x="5159215" y="1773062"/>
            <a:ext cx="507342" cy="5826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 rot="10800000">
            <a:off x="4153866" y="1773062"/>
            <a:ext cx="507342" cy="5826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 rot="10800000">
            <a:off x="3211713" y="1773062"/>
            <a:ext cx="507342" cy="5826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 rot="10800000">
            <a:off x="2286760" y="1773062"/>
            <a:ext cx="507342" cy="5826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 rot="10800000">
            <a:off x="1353912" y="1773062"/>
            <a:ext cx="507342" cy="5826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994975" y="1165394"/>
            <a:ext cx="76298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LED8     LED7     LED6     LED5    LED4     LED3     LED2     LED1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632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4"/>
          <p:cNvSpPr>
            <a:spLocks noChangeArrowheads="1"/>
          </p:cNvSpPr>
          <p:nvPr/>
        </p:nvSpPr>
        <p:spPr bwMode="auto">
          <a:xfrm>
            <a:off x="1547664" y="1445340"/>
            <a:ext cx="736312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algn="l"/>
            <a:r>
              <a:rPr lang="zh-CN" altLang="en-US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跟我想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？</a:t>
            </a:r>
            <a:endParaRPr lang="en-US" altLang="zh-CN" sz="28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endParaRPr lang="en-US" altLang="zh-CN" sz="28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en-US" altLang="zh-CN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       ——</a:t>
            </a:r>
            <a:r>
              <a:rPr lang="zh-CN" altLang="en-US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分析任务</a:t>
            </a:r>
          </a:p>
        </p:txBody>
      </p:sp>
    </p:spTree>
    <p:extLst>
      <p:ext uri="{BB962C8B-B14F-4D97-AF65-F5344CB8AC3E}">
        <p14:creationId xmlns:p14="http://schemas.microsoft.com/office/powerpoint/2010/main" xmlns="" val="38514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7507"/>
            <a:ext cx="8676456" cy="48805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2283717"/>
            <a:ext cx="7200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硬件电路图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6408712" y="1635646"/>
            <a:ext cx="2843808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输出：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P0.x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引脚为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，点亮灯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P0.x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引脚为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，熄灭灯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68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79" y="123478"/>
            <a:ext cx="8958039" cy="4383396"/>
          </a:xfrm>
          <a:prstGeom prst="rect">
            <a:avLst/>
          </a:prstGeom>
          <a:noFill/>
          <a:ln w="25400">
            <a:solidFill>
              <a:srgbClr val="0F79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691680" y="4538268"/>
            <a:ext cx="5170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程序部分设计主要就是对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口的赋值</a:t>
            </a:r>
          </a:p>
        </p:txBody>
      </p:sp>
    </p:spTree>
    <p:extLst>
      <p:ext uri="{BB962C8B-B14F-4D97-AF65-F5344CB8AC3E}">
        <p14:creationId xmlns:p14="http://schemas.microsoft.com/office/powerpoint/2010/main" xmlns="" val="360174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5" descr="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113" y="-101202"/>
            <a:ext cx="9210676" cy="528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3723" y="4477534"/>
            <a:ext cx="2499278" cy="37427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5221" y="4484555"/>
            <a:ext cx="368502" cy="374278"/>
          </a:xfrm>
          <a:prstGeom prst="rect">
            <a:avLst/>
          </a:prstGeom>
        </p:spPr>
      </p:pic>
      <p:grpSp>
        <p:nvGrpSpPr>
          <p:cNvPr id="49" name="组合 48"/>
          <p:cNvGrpSpPr/>
          <p:nvPr/>
        </p:nvGrpSpPr>
        <p:grpSpPr>
          <a:xfrm>
            <a:off x="164238" y="3640670"/>
            <a:ext cx="2815323" cy="1579920"/>
            <a:chOff x="213509" y="4659833"/>
            <a:chExt cx="3659920" cy="2022200"/>
          </a:xfrm>
        </p:grpSpPr>
        <p:grpSp>
          <p:nvGrpSpPr>
            <p:cNvPr id="50" name="组合 49"/>
            <p:cNvGrpSpPr/>
            <p:nvPr/>
          </p:nvGrpSpPr>
          <p:grpSpPr>
            <a:xfrm>
              <a:off x="2433269" y="5560868"/>
              <a:ext cx="1440160" cy="1121165"/>
              <a:chOff x="5626659" y="4224786"/>
              <a:chExt cx="697941" cy="693411"/>
            </a:xfrm>
          </p:grpSpPr>
          <p:sp>
            <p:nvSpPr>
              <p:cNvPr id="89" name="Rectangle 208"/>
              <p:cNvSpPr>
                <a:spLocks noChangeArrowheads="1"/>
              </p:cNvSpPr>
              <p:nvPr/>
            </p:nvSpPr>
            <p:spPr bwMode="gray">
              <a:xfrm>
                <a:off x="5705060" y="4274857"/>
                <a:ext cx="543340" cy="561789"/>
              </a:xfrm>
              <a:prstGeom prst="rect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4EA7EA">
                        <a:alpha val="50000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zh-CN" dirty="0" smtClean="0"/>
                  <a:t>4</a:t>
                </a:r>
                <a:endParaRPr lang="zh-CN" altLang="en-US" dirty="0"/>
              </a:p>
            </p:txBody>
          </p:sp>
          <p:pic>
            <p:nvPicPr>
              <p:cNvPr id="90" name="Picture 11" descr="http://img3.imgtn.bdimg.com/it/u=3109201312,2759926749&amp;fm=21&amp;gp=0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prstClr val="black"/>
                  <a:schemeClr val="bg1">
                    <a:lumMod val="75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6659" y="4224786"/>
                <a:ext cx="697941" cy="69341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softEdge rad="152400"/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1" name="组合 50"/>
            <p:cNvGrpSpPr/>
            <p:nvPr/>
          </p:nvGrpSpPr>
          <p:grpSpPr>
            <a:xfrm>
              <a:off x="967923" y="5016596"/>
              <a:ext cx="1784357" cy="1104855"/>
              <a:chOff x="1635265" y="2298363"/>
              <a:chExt cx="1784357" cy="1104855"/>
            </a:xfrm>
          </p:grpSpPr>
          <p:sp>
            <p:nvSpPr>
              <p:cNvPr id="87" name="Rectangle 210"/>
              <p:cNvSpPr>
                <a:spLocks noChangeArrowheads="1"/>
              </p:cNvSpPr>
              <p:nvPr/>
            </p:nvSpPr>
            <p:spPr bwMode="gray">
              <a:xfrm>
                <a:off x="1635265" y="2298363"/>
                <a:ext cx="1784357" cy="1104855"/>
              </a:xfrm>
              <a:prstGeom prst="rect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4EA7EA">
                        <a:alpha val="50000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pic>
            <p:nvPicPr>
              <p:cNvPr id="88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 xmlns="">
                      <a14:imgLayer r:embed="rId8">
                        <a14:imgEffect>
                          <a14:sharpenSoften amount="-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635266" y="2298363"/>
                <a:ext cx="1784356" cy="110485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softEdge rad="139700"/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4" name="组合 83"/>
            <p:cNvGrpSpPr/>
            <p:nvPr/>
          </p:nvGrpSpPr>
          <p:grpSpPr>
            <a:xfrm>
              <a:off x="213509" y="4659833"/>
              <a:ext cx="1204401" cy="857483"/>
              <a:chOff x="7585781" y="4157353"/>
              <a:chExt cx="643819" cy="428628"/>
            </a:xfrm>
          </p:grpSpPr>
          <p:sp>
            <p:nvSpPr>
              <p:cNvPr id="85" name="Rectangle 209"/>
              <p:cNvSpPr>
                <a:spLocks noChangeArrowheads="1"/>
              </p:cNvSpPr>
              <p:nvPr/>
            </p:nvSpPr>
            <p:spPr bwMode="gray">
              <a:xfrm>
                <a:off x="7639334" y="4165865"/>
                <a:ext cx="550510" cy="339644"/>
              </a:xfrm>
              <a:prstGeom prst="rect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4EA7EA">
                        <a:alpha val="50000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dirty="0"/>
              </a:p>
            </p:txBody>
          </p:sp>
          <p:pic>
            <p:nvPicPr>
              <p:cNvPr id="86" name="Picture 35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8D8C87"/>
                  </a:clrFrom>
                  <a:clrTo>
                    <a:srgbClr val="8D8C87">
                      <a:alpha val="0"/>
                    </a:srgbClr>
                  </a:clrTo>
                </a:clrChange>
                <a:duotone>
                  <a:prstClr val="black"/>
                  <a:schemeClr val="bg1">
                    <a:lumMod val="65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0">
                        <a14:imgEffect>
                          <a14:sharpenSoften amount="500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85781" y="4157353"/>
                <a:ext cx="643819" cy="42862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>
                <a:softEdge rad="139700"/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</p:pic>
        </p:grpSp>
      </p:grpSp>
      <p:sp>
        <p:nvSpPr>
          <p:cNvPr id="37" name="矩形 36"/>
          <p:cNvSpPr/>
          <p:nvPr/>
        </p:nvSpPr>
        <p:spPr>
          <a:xfrm>
            <a:off x="3275856" y="1768477"/>
            <a:ext cx="3029431" cy="1177237"/>
          </a:xfrm>
          <a:prstGeom prst="rect">
            <a:avLst/>
          </a:prstGeom>
        </p:spPr>
        <p:txBody>
          <a:bodyPr wrap="square" lIns="68572" tIns="34286" rIns="68572" bIns="34286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 </a:t>
            </a:r>
            <a:r>
              <a:rPr lang="zh-CN" alt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  <a:endParaRPr lang="zh-CN" alt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8344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2286</TotalTime>
  <Words>144</Words>
  <Application>Microsoft Office PowerPoint</Application>
  <PresentationFormat>全屏显示(16:9)</PresentationFormat>
  <Paragraphs>23</Paragraphs>
  <Slides>8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xbany</cp:lastModifiedBy>
  <cp:revision>288</cp:revision>
  <dcterms:created xsi:type="dcterms:W3CDTF">2014-12-04T01:53:00Z</dcterms:created>
  <dcterms:modified xsi:type="dcterms:W3CDTF">2018-08-29T07:55:21Z</dcterms:modified>
</cp:coreProperties>
</file>